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sldIdLst>
    <p:sldId id="256" r:id="rId5"/>
  </p:sldIdLst>
  <p:sldSz cx="7775575" cy="100441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044" userDrawn="1">
          <p15:clr>
            <a:srgbClr val="A4A3A4"/>
          </p15:clr>
        </p15:guide>
        <p15:guide id="2" pos="274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49FE1"/>
    <a:srgbClr val="43AF2A"/>
    <a:srgbClr val="00205B"/>
    <a:srgbClr val="F3F3F3"/>
    <a:srgbClr val="BA1732"/>
    <a:srgbClr val="C5C5C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466" autoAdjust="0"/>
    <p:restoredTop sz="97824" autoAdjust="0"/>
  </p:normalViewPr>
  <p:slideViewPr>
    <p:cSldViewPr snapToGrid="0" showGuides="1">
      <p:cViewPr varScale="1">
        <p:scale>
          <a:sx n="59" d="100"/>
          <a:sy n="59" d="100"/>
        </p:scale>
        <p:origin x="2914" y="67"/>
      </p:cViewPr>
      <p:guideLst>
        <p:guide orient="horz" pos="6044"/>
        <p:guide pos="274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nzur Agustin Espinosa" userId="09375866-cc64-481a-a74d-404bdcccab06" providerId="ADAL" clId="{4BED85DC-44D0-4500-844D-EA3991E6BE2F}"/>
    <pc:docChg chg="undo custSel modSld">
      <pc:chgData name="Manzur Agustin Espinosa" userId="09375866-cc64-481a-a74d-404bdcccab06" providerId="ADAL" clId="{4BED85DC-44D0-4500-844D-EA3991E6BE2F}" dt="2024-01-15T16:37:51.455" v="66" actId="1036"/>
      <pc:docMkLst>
        <pc:docMk/>
      </pc:docMkLst>
      <pc:sldChg chg="addSp delSp modSp">
        <pc:chgData name="Manzur Agustin Espinosa" userId="09375866-cc64-481a-a74d-404bdcccab06" providerId="ADAL" clId="{4BED85DC-44D0-4500-844D-EA3991E6BE2F}" dt="2024-01-15T16:37:51.455" v="66" actId="1036"/>
        <pc:sldMkLst>
          <pc:docMk/>
          <pc:sldMk cId="1285449588" sldId="256"/>
        </pc:sldMkLst>
        <pc:spChg chg="mod">
          <ac:chgData name="Manzur Agustin Espinosa" userId="09375866-cc64-481a-a74d-404bdcccab06" providerId="ADAL" clId="{4BED85DC-44D0-4500-844D-EA3991E6BE2F}" dt="2024-01-15T16:15:56.791" v="52"/>
          <ac:spMkLst>
            <pc:docMk/>
            <pc:sldMk cId="1285449588" sldId="256"/>
            <ac:spMk id="38" creationId="{F21A3477-E8CA-B20A-D2C6-5373D9192BE8}"/>
          </ac:spMkLst>
        </pc:spChg>
        <pc:spChg chg="mod">
          <ac:chgData name="Manzur Agustin Espinosa" userId="09375866-cc64-481a-a74d-404bdcccab06" providerId="ADAL" clId="{4BED85DC-44D0-4500-844D-EA3991E6BE2F}" dt="2024-01-15T16:32:37.264" v="59"/>
          <ac:spMkLst>
            <pc:docMk/>
            <pc:sldMk cId="1285449588" sldId="256"/>
            <ac:spMk id="40" creationId="{79988E14-AFB5-6189-FFA7-4721FF8BB52A}"/>
          </ac:spMkLst>
        </pc:spChg>
        <pc:spChg chg="mod">
          <ac:chgData name="Manzur Agustin Espinosa" userId="09375866-cc64-481a-a74d-404bdcccab06" providerId="ADAL" clId="{4BED85DC-44D0-4500-844D-EA3991E6BE2F}" dt="2024-01-15T16:37:51.455" v="66" actId="1036"/>
          <ac:spMkLst>
            <pc:docMk/>
            <pc:sldMk cId="1285449588" sldId="256"/>
            <ac:spMk id="42" creationId="{95310C80-8707-CAAE-DFB4-20330FBA99C1}"/>
          </ac:spMkLst>
        </pc:spChg>
        <pc:spChg chg="mod">
          <ac:chgData name="Manzur Agustin Espinosa" userId="09375866-cc64-481a-a74d-404bdcccab06" providerId="ADAL" clId="{4BED85DC-44D0-4500-844D-EA3991E6BE2F}" dt="2024-01-15T16:32:56.307" v="62" actId="1076"/>
          <ac:spMkLst>
            <pc:docMk/>
            <pc:sldMk cId="1285449588" sldId="256"/>
            <ac:spMk id="43" creationId="{CAE647B4-2CE1-AD10-D5FA-8D3E720A2BC5}"/>
          </ac:spMkLst>
        </pc:spChg>
        <pc:spChg chg="mod">
          <ac:chgData name="Manzur Agustin Espinosa" userId="09375866-cc64-481a-a74d-404bdcccab06" providerId="ADAL" clId="{4BED85DC-44D0-4500-844D-EA3991E6BE2F}" dt="2024-01-15T16:09:49.501" v="33" actId="20577"/>
          <ac:spMkLst>
            <pc:docMk/>
            <pc:sldMk cId="1285449588" sldId="256"/>
            <ac:spMk id="93" creationId="{1F736F4F-5184-4063-9C2B-8376EB5D1B6A}"/>
          </ac:spMkLst>
        </pc:spChg>
        <pc:spChg chg="mod">
          <ac:chgData name="Manzur Agustin Espinosa" userId="09375866-cc64-481a-a74d-404bdcccab06" providerId="ADAL" clId="{4BED85DC-44D0-4500-844D-EA3991E6BE2F}" dt="2024-01-15T16:08:28.514" v="21"/>
          <ac:spMkLst>
            <pc:docMk/>
            <pc:sldMk cId="1285449588" sldId="256"/>
            <ac:spMk id="265" creationId="{94BA239E-411F-4293-A7B6-E621BC8B1357}"/>
          </ac:spMkLst>
        </pc:spChg>
        <pc:spChg chg="mod">
          <ac:chgData name="Manzur Agustin Espinosa" userId="09375866-cc64-481a-a74d-404bdcccab06" providerId="ADAL" clId="{4BED85DC-44D0-4500-844D-EA3991E6BE2F}" dt="2024-01-15T16:08:15.888" v="19"/>
          <ac:spMkLst>
            <pc:docMk/>
            <pc:sldMk cId="1285449588" sldId="256"/>
            <ac:spMk id="280" creationId="{DC670DF0-8434-4B53-988E-37C16CB9DB91}"/>
          </ac:spMkLst>
        </pc:spChg>
        <pc:spChg chg="mod">
          <ac:chgData name="Manzur Agustin Espinosa" userId="09375866-cc64-481a-a74d-404bdcccab06" providerId="ADAL" clId="{4BED85DC-44D0-4500-844D-EA3991E6BE2F}" dt="2024-01-15T16:13:07.651" v="44" actId="1076"/>
          <ac:spMkLst>
            <pc:docMk/>
            <pc:sldMk cId="1285449588" sldId="256"/>
            <ac:spMk id="361" creationId="{DDEE25FB-67EF-4981-B95D-A31EFB4BD23B}"/>
          </ac:spMkLst>
        </pc:spChg>
        <pc:spChg chg="mod">
          <ac:chgData name="Manzur Agustin Espinosa" userId="09375866-cc64-481a-a74d-404bdcccab06" providerId="ADAL" clId="{4BED85DC-44D0-4500-844D-EA3991E6BE2F}" dt="2024-01-15T16:20:38.580" v="57" actId="20577"/>
          <ac:spMkLst>
            <pc:docMk/>
            <pc:sldMk cId="1285449588" sldId="256"/>
            <ac:spMk id="362" creationId="{1DE60760-C318-4E88-A600-76BE9E15B2A1}"/>
          </ac:spMkLst>
        </pc:spChg>
        <pc:spChg chg="mod">
          <ac:chgData name="Manzur Agustin Espinosa" userId="09375866-cc64-481a-a74d-404bdcccab06" providerId="ADAL" clId="{4BED85DC-44D0-4500-844D-EA3991E6BE2F}" dt="2024-01-15T16:24:06.640" v="58"/>
          <ac:spMkLst>
            <pc:docMk/>
            <pc:sldMk cId="1285449588" sldId="256"/>
            <ac:spMk id="363" creationId="{B506A6B0-10BE-4A06-BA92-1B980887639A}"/>
          </ac:spMkLst>
        </pc:spChg>
        <pc:spChg chg="mod">
          <ac:chgData name="Manzur Agustin Espinosa" userId="09375866-cc64-481a-a74d-404bdcccab06" providerId="ADAL" clId="{4BED85DC-44D0-4500-844D-EA3991E6BE2F}" dt="2024-01-15T16:15:28.126" v="51" actId="14100"/>
          <ac:spMkLst>
            <pc:docMk/>
            <pc:sldMk cId="1285449588" sldId="256"/>
            <ac:spMk id="444" creationId="{7761D947-3CF6-4F51-BA2C-3B83D50F5EB9}"/>
          </ac:spMkLst>
        </pc:spChg>
        <pc:spChg chg="mod">
          <ac:chgData name="Manzur Agustin Espinosa" userId="09375866-cc64-481a-a74d-404bdcccab06" providerId="ADAL" clId="{4BED85DC-44D0-4500-844D-EA3991E6BE2F}" dt="2024-01-15T16:19:54.693" v="53" actId="207"/>
          <ac:spMkLst>
            <pc:docMk/>
            <pc:sldMk cId="1285449588" sldId="256"/>
            <ac:spMk id="448" creationId="{ABB7B557-BAD2-482A-892E-181774F41209}"/>
          </ac:spMkLst>
        </pc:spChg>
        <pc:picChg chg="del">
          <ac:chgData name="Manzur Agustin Espinosa" userId="09375866-cc64-481a-a74d-404bdcccab06" providerId="ADAL" clId="{4BED85DC-44D0-4500-844D-EA3991E6BE2F}" dt="2024-01-15T16:08:18.021" v="20" actId="478"/>
          <ac:picMkLst>
            <pc:docMk/>
            <pc:sldMk cId="1285449588" sldId="256"/>
            <ac:picMk id="22" creationId="{EBF2201B-6A53-4FF4-A8CA-55CFD29FC1A5}"/>
          </ac:picMkLst>
        </pc:picChg>
        <pc:picChg chg="add mod">
          <ac:chgData name="Manzur Agustin Espinosa" userId="09375866-cc64-481a-a74d-404bdcccab06" providerId="ADAL" clId="{4BED85DC-44D0-4500-844D-EA3991E6BE2F}" dt="2024-01-15T16:10:41.724" v="39" actId="1076"/>
          <ac:picMkLst>
            <pc:docMk/>
            <pc:sldMk cId="1285449588" sldId="256"/>
            <ac:picMk id="247" creationId="{9C29E058-9E67-4F94-8222-BD4392308CC7}"/>
          </ac:picMkLst>
        </pc:picChg>
      </pc:sldChg>
    </pc:docChg>
  </pc:docChgLst>
  <pc:docChgLst>
    <pc:chgData name="MIRANDA Alejandro" userId="28ae6e67-f40b-475e-9709-c2be4535329c" providerId="ADAL" clId="{04E2085F-4D67-4A8B-AA67-5F69A1B012EA}"/>
    <pc:docChg chg="modSld">
      <pc:chgData name="MIRANDA Alejandro" userId="28ae6e67-f40b-475e-9709-c2be4535329c" providerId="ADAL" clId="{04E2085F-4D67-4A8B-AA67-5F69A1B012EA}" dt="2025-03-26T19:56:39.687" v="15" actId="14100"/>
      <pc:docMkLst>
        <pc:docMk/>
      </pc:docMkLst>
      <pc:sldChg chg="modSp mod">
        <pc:chgData name="MIRANDA Alejandro" userId="28ae6e67-f40b-475e-9709-c2be4535329c" providerId="ADAL" clId="{04E2085F-4D67-4A8B-AA67-5F69A1B012EA}" dt="2025-03-26T19:56:39.687" v="15" actId="14100"/>
        <pc:sldMkLst>
          <pc:docMk/>
          <pc:sldMk cId="1285449588" sldId="256"/>
        </pc:sldMkLst>
        <pc:spChg chg="mod">
          <ac:chgData name="MIRANDA Alejandro" userId="28ae6e67-f40b-475e-9709-c2be4535329c" providerId="ADAL" clId="{04E2085F-4D67-4A8B-AA67-5F69A1B012EA}" dt="2025-03-26T19:56:39.687" v="15" actId="14100"/>
          <ac:spMkLst>
            <pc:docMk/>
            <pc:sldMk cId="1285449588" sldId="256"/>
            <ac:spMk id="308" creationId="{2AF3E62E-F67E-4B91-86CC-D1E7BC079FAF}"/>
          </ac:spMkLst>
        </pc:spChg>
      </pc:sldChg>
    </pc:docChg>
  </pc:docChgLst>
  <pc:docChgLst>
    <pc:chgData name="MIRANDA Alejandro" userId="28ae6e67-f40b-475e-9709-c2be4535329c" providerId="ADAL" clId="{1A911AB7-43C0-44C6-AB88-5C39F827A15E}"/>
    <pc:docChg chg="custSel modSld">
      <pc:chgData name="MIRANDA Alejandro" userId="28ae6e67-f40b-475e-9709-c2be4535329c" providerId="ADAL" clId="{1A911AB7-43C0-44C6-AB88-5C39F827A15E}" dt="2024-01-18T16:23:34.796" v="62" actId="108"/>
      <pc:docMkLst>
        <pc:docMk/>
      </pc:docMkLst>
      <pc:sldChg chg="addSp delSp modSp mod">
        <pc:chgData name="MIRANDA Alejandro" userId="28ae6e67-f40b-475e-9709-c2be4535329c" providerId="ADAL" clId="{1A911AB7-43C0-44C6-AB88-5C39F827A15E}" dt="2024-01-18T16:23:34.796" v="62" actId="108"/>
        <pc:sldMkLst>
          <pc:docMk/>
          <pc:sldMk cId="1285449588" sldId="256"/>
        </pc:sldMkLst>
        <pc:spChg chg="add mod">
          <ac:chgData name="MIRANDA Alejandro" userId="28ae6e67-f40b-475e-9709-c2be4535329c" providerId="ADAL" clId="{1A911AB7-43C0-44C6-AB88-5C39F827A15E}" dt="2024-01-17T20:56:26.249" v="26"/>
          <ac:spMkLst>
            <pc:docMk/>
            <pc:sldMk cId="1285449588" sldId="256"/>
            <ac:spMk id="12" creationId="{C78B2DFF-0F3E-8EC1-7EAA-CEE414876545}"/>
          </ac:spMkLst>
        </pc:spChg>
        <pc:spChg chg="mod">
          <ac:chgData name="MIRANDA Alejandro" userId="28ae6e67-f40b-475e-9709-c2be4535329c" providerId="ADAL" clId="{1A911AB7-43C0-44C6-AB88-5C39F827A15E}" dt="2024-01-17T20:55:35.018" v="14" actId="108"/>
          <ac:spMkLst>
            <pc:docMk/>
            <pc:sldMk cId="1285449588" sldId="256"/>
            <ac:spMk id="16" creationId="{B8607023-0801-74D2-8A41-0822715B7A9A}"/>
          </ac:spMkLst>
        </pc:spChg>
        <pc:spChg chg="mod">
          <ac:chgData name="MIRANDA Alejandro" userId="28ae6e67-f40b-475e-9709-c2be4535329c" providerId="ADAL" clId="{1A911AB7-43C0-44C6-AB88-5C39F827A15E}" dt="2024-01-17T20:54:30.206" v="2" actId="20577"/>
          <ac:spMkLst>
            <pc:docMk/>
            <pc:sldMk cId="1285449588" sldId="256"/>
            <ac:spMk id="18" creationId="{0F301CBE-FC6C-01D0-6565-C4A7F8185851}"/>
          </ac:spMkLst>
        </pc:spChg>
        <pc:spChg chg="mod">
          <ac:chgData name="MIRANDA Alejandro" userId="28ae6e67-f40b-475e-9709-c2be4535329c" providerId="ADAL" clId="{1A911AB7-43C0-44C6-AB88-5C39F827A15E}" dt="2024-01-18T16:23:26.407" v="61" actId="108"/>
          <ac:spMkLst>
            <pc:docMk/>
            <pc:sldMk cId="1285449588" sldId="256"/>
            <ac:spMk id="25" creationId="{33BB7A33-77E3-D235-B652-9209AD0B02E7}"/>
          </ac:spMkLst>
        </pc:spChg>
        <pc:spChg chg="mod">
          <ac:chgData name="MIRANDA Alejandro" userId="28ae6e67-f40b-475e-9709-c2be4535329c" providerId="ADAL" clId="{1A911AB7-43C0-44C6-AB88-5C39F827A15E}" dt="2024-01-17T20:56:58.582" v="49" actId="108"/>
          <ac:spMkLst>
            <pc:docMk/>
            <pc:sldMk cId="1285449588" sldId="256"/>
            <ac:spMk id="28" creationId="{BE69D062-3F1C-578F-C3AA-52D4CB634DFF}"/>
          </ac:spMkLst>
        </pc:spChg>
        <pc:spChg chg="mod">
          <ac:chgData name="MIRANDA Alejandro" userId="28ae6e67-f40b-475e-9709-c2be4535329c" providerId="ADAL" clId="{1A911AB7-43C0-44C6-AB88-5C39F827A15E}" dt="2024-01-17T20:56:11.577" v="21" actId="1076"/>
          <ac:spMkLst>
            <pc:docMk/>
            <pc:sldMk cId="1285449588" sldId="256"/>
            <ac:spMk id="38" creationId="{F21A3477-E8CA-B20A-D2C6-5373D9192BE8}"/>
          </ac:spMkLst>
        </pc:spChg>
        <pc:spChg chg="mod">
          <ac:chgData name="MIRANDA Alejandro" userId="28ae6e67-f40b-475e-9709-c2be4535329c" providerId="ADAL" clId="{1A911AB7-43C0-44C6-AB88-5C39F827A15E}" dt="2024-01-17T20:54:54.972" v="9" actId="108"/>
          <ac:spMkLst>
            <pc:docMk/>
            <pc:sldMk cId="1285449588" sldId="256"/>
            <ac:spMk id="93" creationId="{1F736F4F-5184-4063-9C2B-8376EB5D1B6A}"/>
          </ac:spMkLst>
        </pc:spChg>
        <pc:spChg chg="mod">
          <ac:chgData name="MIRANDA Alejandro" userId="28ae6e67-f40b-475e-9709-c2be4535329c" providerId="ADAL" clId="{1A911AB7-43C0-44C6-AB88-5C39F827A15E}" dt="2024-01-17T20:57:20.364" v="52" actId="1076"/>
          <ac:spMkLst>
            <pc:docMk/>
            <pc:sldMk cId="1285449588" sldId="256"/>
            <ac:spMk id="123" creationId="{CB361FA7-CAA6-994A-990D-7CE8E373F31E}"/>
          </ac:spMkLst>
        </pc:spChg>
        <pc:spChg chg="del mod">
          <ac:chgData name="MIRANDA Alejandro" userId="28ae6e67-f40b-475e-9709-c2be4535329c" providerId="ADAL" clId="{1A911AB7-43C0-44C6-AB88-5C39F827A15E}" dt="2024-01-17T20:56:25.187" v="25" actId="478"/>
          <ac:spMkLst>
            <pc:docMk/>
            <pc:sldMk cId="1285449588" sldId="256"/>
            <ac:spMk id="361" creationId="{DDEE25FB-67EF-4981-B95D-A31EFB4BD23B}"/>
          </ac:spMkLst>
        </pc:spChg>
        <pc:spChg chg="mod">
          <ac:chgData name="MIRANDA Alejandro" userId="28ae6e67-f40b-475e-9709-c2be4535329c" providerId="ADAL" clId="{1A911AB7-43C0-44C6-AB88-5C39F827A15E}" dt="2024-01-17T20:56:34.937" v="31" actId="20577"/>
          <ac:spMkLst>
            <pc:docMk/>
            <pc:sldMk cId="1285449588" sldId="256"/>
            <ac:spMk id="362" creationId="{1DE60760-C318-4E88-A600-76BE9E15B2A1}"/>
          </ac:spMkLst>
        </pc:spChg>
        <pc:spChg chg="mod">
          <ac:chgData name="MIRANDA Alejandro" userId="28ae6e67-f40b-475e-9709-c2be4535329c" providerId="ADAL" clId="{1A911AB7-43C0-44C6-AB88-5C39F827A15E}" dt="2024-01-17T20:56:37.586" v="33" actId="20577"/>
          <ac:spMkLst>
            <pc:docMk/>
            <pc:sldMk cId="1285449588" sldId="256"/>
            <ac:spMk id="363" creationId="{B506A6B0-10BE-4A06-BA92-1B980887639A}"/>
          </ac:spMkLst>
        </pc:spChg>
        <pc:spChg chg="mod">
          <ac:chgData name="MIRANDA Alejandro" userId="28ae6e67-f40b-475e-9709-c2be4535329c" providerId="ADAL" clId="{1A911AB7-43C0-44C6-AB88-5C39F827A15E}" dt="2024-01-18T16:23:25.850" v="60" actId="108"/>
          <ac:spMkLst>
            <pc:docMk/>
            <pc:sldMk cId="1285449588" sldId="256"/>
            <ac:spMk id="364" creationId="{FF51C02E-EFD4-43D7-9DFF-7A079A0DC7CD}"/>
          </ac:spMkLst>
        </pc:spChg>
        <pc:spChg chg="mod">
          <ac:chgData name="MIRANDA Alejandro" userId="28ae6e67-f40b-475e-9709-c2be4535329c" providerId="ADAL" clId="{1A911AB7-43C0-44C6-AB88-5C39F827A15E}" dt="2024-01-17T20:56:58.193" v="48" actId="108"/>
          <ac:spMkLst>
            <pc:docMk/>
            <pc:sldMk cId="1285449588" sldId="256"/>
            <ac:spMk id="368" creationId="{AC58F2A2-24CC-4362-AB12-45D703BDF2CD}"/>
          </ac:spMkLst>
        </pc:spChg>
        <pc:spChg chg="mod">
          <ac:chgData name="MIRANDA Alejandro" userId="28ae6e67-f40b-475e-9709-c2be4535329c" providerId="ADAL" clId="{1A911AB7-43C0-44C6-AB88-5C39F827A15E}" dt="2024-01-17T20:55:29.217" v="13" actId="20577"/>
          <ac:spMkLst>
            <pc:docMk/>
            <pc:sldMk cId="1285449588" sldId="256"/>
            <ac:spMk id="444" creationId="{7761D947-3CF6-4F51-BA2C-3B83D50F5EB9}"/>
          </ac:spMkLst>
        </pc:spChg>
        <pc:spChg chg="mod">
          <ac:chgData name="MIRANDA Alejandro" userId="28ae6e67-f40b-475e-9709-c2be4535329c" providerId="ADAL" clId="{1A911AB7-43C0-44C6-AB88-5C39F827A15E}" dt="2024-01-17T20:56:07.247" v="19" actId="108"/>
          <ac:spMkLst>
            <pc:docMk/>
            <pc:sldMk cId="1285449588" sldId="256"/>
            <ac:spMk id="448" creationId="{ABB7B557-BAD2-482A-892E-181774F41209}"/>
          </ac:spMkLst>
        </pc:spChg>
        <pc:picChg chg="del">
          <ac:chgData name="MIRANDA Alejandro" userId="28ae6e67-f40b-475e-9709-c2be4535329c" providerId="ADAL" clId="{1A911AB7-43C0-44C6-AB88-5C39F827A15E}" dt="2024-01-17T20:56:09.546" v="20" actId="478"/>
          <ac:picMkLst>
            <pc:docMk/>
            <pc:sldMk cId="1285449588" sldId="256"/>
            <ac:picMk id="95" creationId="{FFF186C5-BEB5-FF40-86A4-2D75B2282BD4}"/>
          </ac:picMkLst>
        </pc:picChg>
        <pc:picChg chg="mod">
          <ac:chgData name="MIRANDA Alejandro" userId="28ae6e67-f40b-475e-9709-c2be4535329c" providerId="ADAL" clId="{1A911AB7-43C0-44C6-AB88-5C39F827A15E}" dt="2024-01-17T20:57:15.651" v="51" actId="1076"/>
          <ac:picMkLst>
            <pc:docMk/>
            <pc:sldMk cId="1285449588" sldId="256"/>
            <ac:picMk id="232" creationId="{17A9F8B5-73FB-41F4-9679-10432C6199CA}"/>
          </ac:picMkLst>
        </pc:picChg>
        <pc:cxnChg chg="mod">
          <ac:chgData name="MIRANDA Alejandro" userId="28ae6e67-f40b-475e-9709-c2be4535329c" providerId="ADAL" clId="{1A911AB7-43C0-44C6-AB88-5C39F827A15E}" dt="2024-01-18T16:23:34.796" v="62" actId="108"/>
          <ac:cxnSpMkLst>
            <pc:docMk/>
            <pc:sldMk cId="1285449588" sldId="256"/>
            <ac:cxnSpMk id="26" creationId="{B21C4838-BFAF-00AA-8A95-5793193D6D38}"/>
          </ac:cxnSpMkLst>
        </pc:cxnChg>
      </pc:sldChg>
    </pc:docChg>
  </pc:docChgLst>
  <pc:docChgLst>
    <pc:chgData name="Manzur Agustin Espinosa" userId="09375866-cc64-481a-a74d-404bdcccab06" providerId="ADAL" clId="{1B08CC90-2391-4F62-80E9-D97DBE89CABB}"/>
    <pc:docChg chg="undo custSel modSld">
      <pc:chgData name="Manzur Agustin Espinosa" userId="09375866-cc64-481a-a74d-404bdcccab06" providerId="ADAL" clId="{1B08CC90-2391-4F62-80E9-D97DBE89CABB}" dt="2024-01-17T15:55:04.630" v="34" actId="1076"/>
      <pc:docMkLst>
        <pc:docMk/>
      </pc:docMkLst>
      <pc:sldChg chg="addSp delSp modSp">
        <pc:chgData name="Manzur Agustin Espinosa" userId="09375866-cc64-481a-a74d-404bdcccab06" providerId="ADAL" clId="{1B08CC90-2391-4F62-80E9-D97DBE89CABB}" dt="2024-01-17T15:55:04.630" v="34" actId="1076"/>
        <pc:sldMkLst>
          <pc:docMk/>
          <pc:sldMk cId="1285449588" sldId="256"/>
        </pc:sldMkLst>
        <pc:spChg chg="mod">
          <ac:chgData name="Manzur Agustin Espinosa" userId="09375866-cc64-481a-a74d-404bdcccab06" providerId="ADAL" clId="{1B08CC90-2391-4F62-80E9-D97DBE89CABB}" dt="2024-01-17T15:45:35.396" v="16" actId="1076"/>
          <ac:spMkLst>
            <pc:docMk/>
            <pc:sldMk cId="1285449588" sldId="256"/>
            <ac:spMk id="16" creationId="{B8607023-0801-74D2-8A41-0822715B7A9A}"/>
          </ac:spMkLst>
        </pc:spChg>
        <pc:spChg chg="mod">
          <ac:chgData name="Manzur Agustin Espinosa" userId="09375866-cc64-481a-a74d-404bdcccab06" providerId="ADAL" clId="{1B08CC90-2391-4F62-80E9-D97DBE89CABB}" dt="2024-01-16T21:20:05.903" v="2" actId="6549"/>
          <ac:spMkLst>
            <pc:docMk/>
            <pc:sldMk cId="1285449588" sldId="256"/>
            <ac:spMk id="93" creationId="{1F736F4F-5184-4063-9C2B-8376EB5D1B6A}"/>
          </ac:spMkLst>
        </pc:spChg>
        <pc:spChg chg="mod">
          <ac:chgData name="Manzur Agustin Espinosa" userId="09375866-cc64-481a-a74d-404bdcccab06" providerId="ADAL" clId="{1B08CC90-2391-4F62-80E9-D97DBE89CABB}" dt="2024-01-17T15:42:42.389" v="10" actId="1076"/>
          <ac:spMkLst>
            <pc:docMk/>
            <pc:sldMk cId="1285449588" sldId="256"/>
            <ac:spMk id="361" creationId="{DDEE25FB-67EF-4981-B95D-A31EFB4BD23B}"/>
          </ac:spMkLst>
        </pc:spChg>
        <pc:spChg chg="mod">
          <ac:chgData name="Manzur Agustin Espinosa" userId="09375866-cc64-481a-a74d-404bdcccab06" providerId="ADAL" clId="{1B08CC90-2391-4F62-80E9-D97DBE89CABB}" dt="2024-01-17T15:43:49.157" v="15" actId="207"/>
          <ac:spMkLst>
            <pc:docMk/>
            <pc:sldMk cId="1285449588" sldId="256"/>
            <ac:spMk id="444" creationId="{7761D947-3CF6-4F51-BA2C-3B83D50F5EB9}"/>
          </ac:spMkLst>
        </pc:spChg>
        <pc:spChg chg="mod">
          <ac:chgData name="Manzur Agustin Espinosa" userId="09375866-cc64-481a-a74d-404bdcccab06" providerId="ADAL" clId="{1B08CC90-2391-4F62-80E9-D97DBE89CABB}" dt="2024-01-17T15:52:42.744" v="25" actId="6549"/>
          <ac:spMkLst>
            <pc:docMk/>
            <pc:sldMk cId="1285449588" sldId="256"/>
            <ac:spMk id="448" creationId="{ABB7B557-BAD2-482A-892E-181774F41209}"/>
          </ac:spMkLst>
        </pc:spChg>
        <pc:picChg chg="add mod">
          <ac:chgData name="Manzur Agustin Espinosa" userId="09375866-cc64-481a-a74d-404bdcccab06" providerId="ADAL" clId="{1B08CC90-2391-4F62-80E9-D97DBE89CABB}" dt="2024-01-17T15:55:04.630" v="34" actId="1076"/>
          <ac:picMkLst>
            <pc:docMk/>
            <pc:sldMk cId="1285449588" sldId="256"/>
            <ac:picMk id="14" creationId="{72AF09D4-1C28-441E-9CC6-1788065A52D8}"/>
          </ac:picMkLst>
        </pc:picChg>
        <pc:picChg chg="del">
          <ac:chgData name="Manzur Agustin Espinosa" userId="09375866-cc64-481a-a74d-404bdcccab06" providerId="ADAL" clId="{1B08CC90-2391-4F62-80E9-D97DBE89CABB}" dt="2024-01-17T15:53:30.264" v="26" actId="478"/>
          <ac:picMkLst>
            <pc:docMk/>
            <pc:sldMk cId="1285449588" sldId="256"/>
            <ac:picMk id="247" creationId="{9C29E058-9E67-4F94-8222-BD4392308CC7}"/>
          </ac:picMkLst>
        </pc:picChg>
      </pc:sldChg>
    </pc:docChg>
  </pc:docChgLst>
  <pc:docChgLst>
    <pc:chgData name="MIRANDA Alejandro" userId="28ae6e67-f40b-475e-9709-c2be4535329c" providerId="ADAL" clId="{115CCED4-9E94-4AC1-A583-BC0390916511}"/>
    <pc:docChg chg="modSld">
      <pc:chgData name="MIRANDA Alejandro" userId="28ae6e67-f40b-475e-9709-c2be4535329c" providerId="ADAL" clId="{115CCED4-9E94-4AC1-A583-BC0390916511}" dt="2024-02-01T19:57:39.004" v="5" actId="1076"/>
      <pc:docMkLst>
        <pc:docMk/>
      </pc:docMkLst>
      <pc:sldChg chg="addSp modSp mod">
        <pc:chgData name="MIRANDA Alejandro" userId="28ae6e67-f40b-475e-9709-c2be4535329c" providerId="ADAL" clId="{115CCED4-9E94-4AC1-A583-BC0390916511}" dt="2024-02-01T19:57:39.004" v="5" actId="1076"/>
        <pc:sldMkLst>
          <pc:docMk/>
          <pc:sldMk cId="1285449588" sldId="256"/>
        </pc:sldMkLst>
        <pc:picChg chg="add mod">
          <ac:chgData name="MIRANDA Alejandro" userId="28ae6e67-f40b-475e-9709-c2be4535329c" providerId="ADAL" clId="{115CCED4-9E94-4AC1-A583-BC0390916511}" dt="2024-02-01T19:57:39.004" v="5" actId="1076"/>
          <ac:picMkLst>
            <pc:docMk/>
            <pc:sldMk cId="1285449588" sldId="256"/>
            <ac:picMk id="19" creationId="{FD74BC2A-A22A-3676-E1FA-3A82DA9EBBFF}"/>
          </ac:picMkLst>
        </pc:picChg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1T20:41:35.7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 0 2305,'0'0'4466,"0"0"-3185,0 0-1025,0 0-144,0 0-80,0 0 16,0 0-48,-3 6 0,3-6 48,0 0-48,0 0 0,0 0-112,0 0-496,0 0-881,0 0-2785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1T20:41:36.82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5170,'0'0'737,"0"0"-401,0 0-272,0 0-64,0 0-160,0 0-368,0 0-497,0 0-63,0 0-929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5T14:06:12.96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8052,'0'0'928,"0"0"-416,0 0-512,0 0-128,0 0-528,0 0-1953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3168" y="1643794"/>
            <a:ext cx="6609239" cy="3496839"/>
          </a:xfrm>
        </p:spPr>
        <p:txBody>
          <a:bodyPr anchor="b"/>
          <a:lstStyle>
            <a:lvl1pPr algn="ctr">
              <a:defRPr sz="5102"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71947" y="5275485"/>
            <a:ext cx="5831681" cy="2425002"/>
          </a:xfrm>
        </p:spPr>
        <p:txBody>
          <a:bodyPr/>
          <a:lstStyle>
            <a:lvl1pPr marL="0" indent="0" algn="ctr">
              <a:buNone/>
              <a:defRPr sz="2041"/>
            </a:lvl1pPr>
            <a:lvl2pPr marL="388757" indent="0" algn="ctr">
              <a:buNone/>
              <a:defRPr sz="1701"/>
            </a:lvl2pPr>
            <a:lvl3pPr marL="777514" indent="0" algn="ctr">
              <a:buNone/>
              <a:defRPr sz="1531"/>
            </a:lvl3pPr>
            <a:lvl4pPr marL="1166271" indent="0" algn="ctr">
              <a:buNone/>
              <a:defRPr sz="1360"/>
            </a:lvl4pPr>
            <a:lvl5pPr marL="1555029" indent="0" algn="ctr">
              <a:buNone/>
              <a:defRPr sz="1360"/>
            </a:lvl5pPr>
            <a:lvl6pPr marL="1943786" indent="0" algn="ctr">
              <a:buNone/>
              <a:defRPr sz="1360"/>
            </a:lvl6pPr>
            <a:lvl7pPr marL="2332543" indent="0" algn="ctr">
              <a:buNone/>
              <a:defRPr sz="1360"/>
            </a:lvl7pPr>
            <a:lvl8pPr marL="2721300" indent="0" algn="ctr">
              <a:buNone/>
              <a:defRPr sz="1360"/>
            </a:lvl8pPr>
            <a:lvl9pPr marL="3110057" indent="0" algn="ctr">
              <a:buNone/>
              <a:defRPr sz="1360"/>
            </a:lvl9pPr>
          </a:lstStyle>
          <a:p>
            <a:r>
              <a:rPr lang="es-MX"/>
              <a:t>Haz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3765E-73F2-402B-B4CB-1A56C74D8D79}" type="datetimeFigureOut">
              <a:rPr lang="es-MX" smtClean="0"/>
              <a:t>26/03/2025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EDD9E-F261-4222-B9A5-B36E8CA8010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010299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3765E-73F2-402B-B4CB-1A56C74D8D79}" type="datetimeFigureOut">
              <a:rPr lang="es-MX" smtClean="0"/>
              <a:t>26/03/2025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EDD9E-F261-4222-B9A5-B36E8CA8010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470322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522" y="2504056"/>
            <a:ext cx="6706433" cy="4178071"/>
          </a:xfrm>
        </p:spPr>
        <p:txBody>
          <a:bodyPr anchor="b"/>
          <a:lstStyle>
            <a:lvl1pPr>
              <a:defRPr sz="5102"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522" y="6721654"/>
            <a:ext cx="6706433" cy="2197149"/>
          </a:xfrm>
        </p:spPr>
        <p:txBody>
          <a:bodyPr/>
          <a:lstStyle>
            <a:lvl1pPr marL="0" indent="0">
              <a:buNone/>
              <a:defRPr sz="2041">
                <a:solidFill>
                  <a:schemeClr val="tx1"/>
                </a:solidFill>
              </a:defRPr>
            </a:lvl1pPr>
            <a:lvl2pPr marL="388757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2pPr>
            <a:lvl3pPr marL="777514" indent="0">
              <a:buNone/>
              <a:defRPr sz="1531">
                <a:solidFill>
                  <a:schemeClr val="tx1">
                    <a:tint val="75000"/>
                  </a:schemeClr>
                </a:solidFill>
              </a:defRPr>
            </a:lvl3pPr>
            <a:lvl4pPr marL="1166271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4pPr>
            <a:lvl5pPr marL="1555029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5pPr>
            <a:lvl6pPr marL="1943786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6pPr>
            <a:lvl7pPr marL="2332543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7pPr>
            <a:lvl8pPr marL="2721300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8pPr>
            <a:lvl9pPr marL="3110057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3765E-73F2-402B-B4CB-1A56C74D8D79}" type="datetimeFigureOut">
              <a:rPr lang="es-MX" smtClean="0"/>
              <a:t>26/03/2025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EDD9E-F261-4222-B9A5-B36E8CA8010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220900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4571" y="2673780"/>
            <a:ext cx="3304619" cy="6372897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936385" y="2673780"/>
            <a:ext cx="3304619" cy="6372897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3765E-73F2-402B-B4CB-1A56C74D8D79}" type="datetimeFigureOut">
              <a:rPr lang="es-MX" smtClean="0"/>
              <a:t>26/03/2025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EDD9E-F261-4222-B9A5-B36E8CA8010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998057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584" y="534758"/>
            <a:ext cx="6706433" cy="1941398"/>
          </a:xfrm>
        </p:spPr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5584" y="2462203"/>
            <a:ext cx="3289432" cy="1206688"/>
          </a:xfrm>
        </p:spPr>
        <p:txBody>
          <a:bodyPr anchor="b"/>
          <a:lstStyle>
            <a:lvl1pPr marL="0" indent="0">
              <a:buNone/>
              <a:defRPr sz="2041" b="1"/>
            </a:lvl1pPr>
            <a:lvl2pPr marL="388757" indent="0">
              <a:buNone/>
              <a:defRPr sz="1701" b="1"/>
            </a:lvl2pPr>
            <a:lvl3pPr marL="777514" indent="0">
              <a:buNone/>
              <a:defRPr sz="1531" b="1"/>
            </a:lvl3pPr>
            <a:lvl4pPr marL="1166271" indent="0">
              <a:buNone/>
              <a:defRPr sz="1360" b="1"/>
            </a:lvl4pPr>
            <a:lvl5pPr marL="1555029" indent="0">
              <a:buNone/>
              <a:defRPr sz="1360" b="1"/>
            </a:lvl5pPr>
            <a:lvl6pPr marL="1943786" indent="0">
              <a:buNone/>
              <a:defRPr sz="1360" b="1"/>
            </a:lvl6pPr>
            <a:lvl7pPr marL="2332543" indent="0">
              <a:buNone/>
              <a:defRPr sz="1360" b="1"/>
            </a:lvl7pPr>
            <a:lvl8pPr marL="2721300" indent="0">
              <a:buNone/>
              <a:defRPr sz="1360" b="1"/>
            </a:lvl8pPr>
            <a:lvl9pPr marL="3110057" indent="0">
              <a:buNone/>
              <a:defRPr sz="136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5584" y="3668891"/>
            <a:ext cx="3289432" cy="5396386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36385" y="2462203"/>
            <a:ext cx="3305632" cy="1206688"/>
          </a:xfrm>
        </p:spPr>
        <p:txBody>
          <a:bodyPr anchor="b"/>
          <a:lstStyle>
            <a:lvl1pPr marL="0" indent="0">
              <a:buNone/>
              <a:defRPr sz="2041" b="1"/>
            </a:lvl1pPr>
            <a:lvl2pPr marL="388757" indent="0">
              <a:buNone/>
              <a:defRPr sz="1701" b="1"/>
            </a:lvl2pPr>
            <a:lvl3pPr marL="777514" indent="0">
              <a:buNone/>
              <a:defRPr sz="1531" b="1"/>
            </a:lvl3pPr>
            <a:lvl4pPr marL="1166271" indent="0">
              <a:buNone/>
              <a:defRPr sz="1360" b="1"/>
            </a:lvl4pPr>
            <a:lvl5pPr marL="1555029" indent="0">
              <a:buNone/>
              <a:defRPr sz="1360" b="1"/>
            </a:lvl5pPr>
            <a:lvl6pPr marL="1943786" indent="0">
              <a:buNone/>
              <a:defRPr sz="1360" b="1"/>
            </a:lvl6pPr>
            <a:lvl7pPr marL="2332543" indent="0">
              <a:buNone/>
              <a:defRPr sz="1360" b="1"/>
            </a:lvl7pPr>
            <a:lvl8pPr marL="2721300" indent="0">
              <a:buNone/>
              <a:defRPr sz="1360" b="1"/>
            </a:lvl8pPr>
            <a:lvl9pPr marL="3110057" indent="0">
              <a:buNone/>
              <a:defRPr sz="136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936385" y="3668891"/>
            <a:ext cx="3305632" cy="5396386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3765E-73F2-402B-B4CB-1A56C74D8D79}" type="datetimeFigureOut">
              <a:rPr lang="es-MX" smtClean="0"/>
              <a:t>26/03/2025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EDD9E-F261-4222-B9A5-B36E8CA8010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398673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3765E-73F2-402B-B4CB-1A56C74D8D79}" type="datetimeFigureOut">
              <a:rPr lang="es-MX" smtClean="0"/>
              <a:t>26/03/2025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EDD9E-F261-4222-B9A5-B36E8CA8010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511406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3765E-73F2-402B-B4CB-1A56C74D8D79}" type="datetimeFigureOut">
              <a:rPr lang="es-MX" smtClean="0"/>
              <a:t>26/03/2025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EDD9E-F261-4222-B9A5-B36E8CA8010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98511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584" y="669608"/>
            <a:ext cx="2507825" cy="2343626"/>
          </a:xfrm>
        </p:spPr>
        <p:txBody>
          <a:bodyPr anchor="b"/>
          <a:lstStyle>
            <a:lvl1pPr>
              <a:defRPr sz="2721"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05632" y="1446169"/>
            <a:ext cx="3936385" cy="7137830"/>
          </a:xfrm>
        </p:spPr>
        <p:txBody>
          <a:bodyPr/>
          <a:lstStyle>
            <a:lvl1pPr>
              <a:defRPr sz="2721"/>
            </a:lvl1pPr>
            <a:lvl2pPr>
              <a:defRPr sz="2381"/>
            </a:lvl2pPr>
            <a:lvl3pPr>
              <a:defRPr sz="2041"/>
            </a:lvl3pPr>
            <a:lvl4pPr>
              <a:defRPr sz="1701"/>
            </a:lvl4pPr>
            <a:lvl5pPr>
              <a:defRPr sz="1701"/>
            </a:lvl5pPr>
            <a:lvl6pPr>
              <a:defRPr sz="1701"/>
            </a:lvl6pPr>
            <a:lvl7pPr>
              <a:defRPr sz="1701"/>
            </a:lvl7pPr>
            <a:lvl8pPr>
              <a:defRPr sz="1701"/>
            </a:lvl8pPr>
            <a:lvl9pPr>
              <a:defRPr sz="170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5584" y="3013234"/>
            <a:ext cx="2507825" cy="5582389"/>
          </a:xfrm>
        </p:spPr>
        <p:txBody>
          <a:bodyPr/>
          <a:lstStyle>
            <a:lvl1pPr marL="0" indent="0">
              <a:buNone/>
              <a:defRPr sz="1360"/>
            </a:lvl1pPr>
            <a:lvl2pPr marL="388757" indent="0">
              <a:buNone/>
              <a:defRPr sz="1190"/>
            </a:lvl2pPr>
            <a:lvl3pPr marL="777514" indent="0">
              <a:buNone/>
              <a:defRPr sz="1020"/>
            </a:lvl3pPr>
            <a:lvl4pPr marL="1166271" indent="0">
              <a:buNone/>
              <a:defRPr sz="850"/>
            </a:lvl4pPr>
            <a:lvl5pPr marL="1555029" indent="0">
              <a:buNone/>
              <a:defRPr sz="850"/>
            </a:lvl5pPr>
            <a:lvl6pPr marL="1943786" indent="0">
              <a:buNone/>
              <a:defRPr sz="850"/>
            </a:lvl6pPr>
            <a:lvl7pPr marL="2332543" indent="0">
              <a:buNone/>
              <a:defRPr sz="850"/>
            </a:lvl7pPr>
            <a:lvl8pPr marL="2721300" indent="0">
              <a:buNone/>
              <a:defRPr sz="850"/>
            </a:lvl8pPr>
            <a:lvl9pPr marL="3110057" indent="0">
              <a:buNone/>
              <a:defRPr sz="85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3765E-73F2-402B-B4CB-1A56C74D8D79}" type="datetimeFigureOut">
              <a:rPr lang="es-MX" smtClean="0"/>
              <a:t>26/03/2025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EDD9E-F261-4222-B9A5-B36E8CA8010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605923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584" y="669608"/>
            <a:ext cx="2507825" cy="2343626"/>
          </a:xfrm>
        </p:spPr>
        <p:txBody>
          <a:bodyPr anchor="b"/>
          <a:lstStyle>
            <a:lvl1pPr>
              <a:defRPr sz="2721"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305632" y="1446169"/>
            <a:ext cx="3936385" cy="7137830"/>
          </a:xfrm>
        </p:spPr>
        <p:txBody>
          <a:bodyPr anchor="t"/>
          <a:lstStyle>
            <a:lvl1pPr marL="0" indent="0">
              <a:buNone/>
              <a:defRPr sz="2721"/>
            </a:lvl1pPr>
            <a:lvl2pPr marL="388757" indent="0">
              <a:buNone/>
              <a:defRPr sz="2381"/>
            </a:lvl2pPr>
            <a:lvl3pPr marL="777514" indent="0">
              <a:buNone/>
              <a:defRPr sz="2041"/>
            </a:lvl3pPr>
            <a:lvl4pPr marL="1166271" indent="0">
              <a:buNone/>
              <a:defRPr sz="1701"/>
            </a:lvl4pPr>
            <a:lvl5pPr marL="1555029" indent="0">
              <a:buNone/>
              <a:defRPr sz="1701"/>
            </a:lvl5pPr>
            <a:lvl6pPr marL="1943786" indent="0">
              <a:buNone/>
              <a:defRPr sz="1701"/>
            </a:lvl6pPr>
            <a:lvl7pPr marL="2332543" indent="0">
              <a:buNone/>
              <a:defRPr sz="1701"/>
            </a:lvl7pPr>
            <a:lvl8pPr marL="2721300" indent="0">
              <a:buNone/>
              <a:defRPr sz="1701"/>
            </a:lvl8pPr>
            <a:lvl9pPr marL="3110057" indent="0">
              <a:buNone/>
              <a:defRPr sz="1701"/>
            </a:lvl9pPr>
          </a:lstStyle>
          <a:p>
            <a:r>
              <a:rPr lang="es-MX"/>
              <a:t>Haz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5584" y="3013234"/>
            <a:ext cx="2507825" cy="5582389"/>
          </a:xfrm>
        </p:spPr>
        <p:txBody>
          <a:bodyPr/>
          <a:lstStyle>
            <a:lvl1pPr marL="0" indent="0">
              <a:buNone/>
              <a:defRPr sz="1360"/>
            </a:lvl1pPr>
            <a:lvl2pPr marL="388757" indent="0">
              <a:buNone/>
              <a:defRPr sz="1190"/>
            </a:lvl2pPr>
            <a:lvl3pPr marL="777514" indent="0">
              <a:buNone/>
              <a:defRPr sz="1020"/>
            </a:lvl3pPr>
            <a:lvl4pPr marL="1166271" indent="0">
              <a:buNone/>
              <a:defRPr sz="850"/>
            </a:lvl4pPr>
            <a:lvl5pPr marL="1555029" indent="0">
              <a:buNone/>
              <a:defRPr sz="850"/>
            </a:lvl5pPr>
            <a:lvl6pPr marL="1943786" indent="0">
              <a:buNone/>
              <a:defRPr sz="850"/>
            </a:lvl6pPr>
            <a:lvl7pPr marL="2332543" indent="0">
              <a:buNone/>
              <a:defRPr sz="850"/>
            </a:lvl7pPr>
            <a:lvl8pPr marL="2721300" indent="0">
              <a:buNone/>
              <a:defRPr sz="850"/>
            </a:lvl8pPr>
            <a:lvl9pPr marL="3110057" indent="0">
              <a:buNone/>
              <a:defRPr sz="85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3765E-73F2-402B-B4CB-1A56C74D8D79}" type="datetimeFigureOut">
              <a:rPr lang="es-MX" smtClean="0"/>
              <a:t>26/03/2025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EDD9E-F261-4222-B9A5-B36E8CA8010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025917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3765E-73F2-402B-B4CB-1A56C74D8D79}" type="datetimeFigureOut">
              <a:rPr lang="es-MX" smtClean="0"/>
              <a:t>26/03/2025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EDD9E-F261-4222-B9A5-B36E8CA8010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668246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564396" y="534756"/>
            <a:ext cx="1676608" cy="8511921"/>
          </a:xfrm>
        </p:spPr>
        <p:txBody>
          <a:bodyPr vert="eaVert"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4571" y="534756"/>
            <a:ext cx="4932630" cy="8511921"/>
          </a:xfrm>
        </p:spPr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3765E-73F2-402B-B4CB-1A56C74D8D79}" type="datetimeFigureOut">
              <a:rPr lang="es-MX" smtClean="0"/>
              <a:t>26/03/2025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EDD9E-F261-4222-B9A5-B36E8CA8010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384603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4571" y="534758"/>
            <a:ext cx="6706433" cy="19413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4571" y="2673780"/>
            <a:ext cx="6706433" cy="63728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34571" y="9309407"/>
            <a:ext cx="1749504" cy="5347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23765E-73F2-402B-B4CB-1A56C74D8D79}" type="datetimeFigureOut">
              <a:rPr lang="es-MX" smtClean="0"/>
              <a:t>26/03/2025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5659" y="9309407"/>
            <a:ext cx="2624257" cy="5347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491500" y="9309407"/>
            <a:ext cx="1749504" cy="5347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CEDD9E-F261-4222-B9A5-B36E8CA8010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406414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777514" rtl="0" eaLnBrk="1" latinLnBrk="0" hangingPunct="1">
        <a:lnSpc>
          <a:spcPct val="90000"/>
        </a:lnSpc>
        <a:spcBef>
          <a:spcPct val="0"/>
        </a:spcBef>
        <a:buNone/>
        <a:defRPr sz="374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4379" indent="-194379" algn="l" defTabSz="777514" rtl="0" eaLnBrk="1" latinLnBrk="0" hangingPunct="1">
        <a:lnSpc>
          <a:spcPct val="90000"/>
        </a:lnSpc>
        <a:spcBef>
          <a:spcPts val="850"/>
        </a:spcBef>
        <a:buFont typeface="Arial" panose="020B0604020202020204" pitchFamily="34" charset="0"/>
        <a:buChar char="•"/>
        <a:defRPr sz="2381" kern="1200">
          <a:solidFill>
            <a:schemeClr val="tx1"/>
          </a:solidFill>
          <a:latin typeface="+mn-lt"/>
          <a:ea typeface="+mn-ea"/>
          <a:cs typeface="+mn-cs"/>
        </a:defRPr>
      </a:lvl1pPr>
      <a:lvl2pPr marL="583136" indent="-194379" algn="l" defTabSz="777514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2041" kern="1200">
          <a:solidFill>
            <a:schemeClr val="tx1"/>
          </a:solidFill>
          <a:latin typeface="+mn-lt"/>
          <a:ea typeface="+mn-ea"/>
          <a:cs typeface="+mn-cs"/>
        </a:defRPr>
      </a:lvl2pPr>
      <a:lvl3pPr marL="971893" indent="-194379" algn="l" defTabSz="777514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701" kern="1200">
          <a:solidFill>
            <a:schemeClr val="tx1"/>
          </a:solidFill>
          <a:latin typeface="+mn-lt"/>
          <a:ea typeface="+mn-ea"/>
          <a:cs typeface="+mn-cs"/>
        </a:defRPr>
      </a:lvl3pPr>
      <a:lvl4pPr marL="1360650" indent="-194379" algn="l" defTabSz="777514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1" kern="1200">
          <a:solidFill>
            <a:schemeClr val="tx1"/>
          </a:solidFill>
          <a:latin typeface="+mn-lt"/>
          <a:ea typeface="+mn-ea"/>
          <a:cs typeface="+mn-cs"/>
        </a:defRPr>
      </a:lvl4pPr>
      <a:lvl5pPr marL="1749407" indent="-194379" algn="l" defTabSz="777514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1" kern="1200">
          <a:solidFill>
            <a:schemeClr val="tx1"/>
          </a:solidFill>
          <a:latin typeface="+mn-lt"/>
          <a:ea typeface="+mn-ea"/>
          <a:cs typeface="+mn-cs"/>
        </a:defRPr>
      </a:lvl5pPr>
      <a:lvl6pPr marL="2138164" indent="-194379" algn="l" defTabSz="777514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1" kern="1200">
          <a:solidFill>
            <a:schemeClr val="tx1"/>
          </a:solidFill>
          <a:latin typeface="+mn-lt"/>
          <a:ea typeface="+mn-ea"/>
          <a:cs typeface="+mn-cs"/>
        </a:defRPr>
      </a:lvl6pPr>
      <a:lvl7pPr marL="2526922" indent="-194379" algn="l" defTabSz="777514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1" kern="1200">
          <a:solidFill>
            <a:schemeClr val="tx1"/>
          </a:solidFill>
          <a:latin typeface="+mn-lt"/>
          <a:ea typeface="+mn-ea"/>
          <a:cs typeface="+mn-cs"/>
        </a:defRPr>
      </a:lvl7pPr>
      <a:lvl8pPr marL="2915679" indent="-194379" algn="l" defTabSz="777514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1" kern="1200">
          <a:solidFill>
            <a:schemeClr val="tx1"/>
          </a:solidFill>
          <a:latin typeface="+mn-lt"/>
          <a:ea typeface="+mn-ea"/>
          <a:cs typeface="+mn-cs"/>
        </a:defRPr>
      </a:lvl8pPr>
      <a:lvl9pPr marL="3304436" indent="-194379" algn="l" defTabSz="777514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77514" rtl="0" eaLnBrk="1" latinLnBrk="0" hangingPunct="1">
        <a:defRPr sz="1531" kern="1200">
          <a:solidFill>
            <a:schemeClr val="tx1"/>
          </a:solidFill>
          <a:latin typeface="+mn-lt"/>
          <a:ea typeface="+mn-ea"/>
          <a:cs typeface="+mn-cs"/>
        </a:defRPr>
      </a:lvl1pPr>
      <a:lvl2pPr marL="388757" algn="l" defTabSz="777514" rtl="0" eaLnBrk="1" latinLnBrk="0" hangingPunct="1">
        <a:defRPr sz="1531" kern="1200">
          <a:solidFill>
            <a:schemeClr val="tx1"/>
          </a:solidFill>
          <a:latin typeface="+mn-lt"/>
          <a:ea typeface="+mn-ea"/>
          <a:cs typeface="+mn-cs"/>
        </a:defRPr>
      </a:lvl2pPr>
      <a:lvl3pPr marL="777514" algn="l" defTabSz="777514" rtl="0" eaLnBrk="1" latinLnBrk="0" hangingPunct="1">
        <a:defRPr sz="1531" kern="1200">
          <a:solidFill>
            <a:schemeClr val="tx1"/>
          </a:solidFill>
          <a:latin typeface="+mn-lt"/>
          <a:ea typeface="+mn-ea"/>
          <a:cs typeface="+mn-cs"/>
        </a:defRPr>
      </a:lvl3pPr>
      <a:lvl4pPr marL="1166271" algn="l" defTabSz="777514" rtl="0" eaLnBrk="1" latinLnBrk="0" hangingPunct="1">
        <a:defRPr sz="1531" kern="1200">
          <a:solidFill>
            <a:schemeClr val="tx1"/>
          </a:solidFill>
          <a:latin typeface="+mn-lt"/>
          <a:ea typeface="+mn-ea"/>
          <a:cs typeface="+mn-cs"/>
        </a:defRPr>
      </a:lvl4pPr>
      <a:lvl5pPr marL="1555029" algn="l" defTabSz="777514" rtl="0" eaLnBrk="1" latinLnBrk="0" hangingPunct="1">
        <a:defRPr sz="1531" kern="1200">
          <a:solidFill>
            <a:schemeClr val="tx1"/>
          </a:solidFill>
          <a:latin typeface="+mn-lt"/>
          <a:ea typeface="+mn-ea"/>
          <a:cs typeface="+mn-cs"/>
        </a:defRPr>
      </a:lvl5pPr>
      <a:lvl6pPr marL="1943786" algn="l" defTabSz="777514" rtl="0" eaLnBrk="1" latinLnBrk="0" hangingPunct="1">
        <a:defRPr sz="1531" kern="1200">
          <a:solidFill>
            <a:schemeClr val="tx1"/>
          </a:solidFill>
          <a:latin typeface="+mn-lt"/>
          <a:ea typeface="+mn-ea"/>
          <a:cs typeface="+mn-cs"/>
        </a:defRPr>
      </a:lvl6pPr>
      <a:lvl7pPr marL="2332543" algn="l" defTabSz="777514" rtl="0" eaLnBrk="1" latinLnBrk="0" hangingPunct="1">
        <a:defRPr sz="1531" kern="1200">
          <a:solidFill>
            <a:schemeClr val="tx1"/>
          </a:solidFill>
          <a:latin typeface="+mn-lt"/>
          <a:ea typeface="+mn-ea"/>
          <a:cs typeface="+mn-cs"/>
        </a:defRPr>
      </a:lvl7pPr>
      <a:lvl8pPr marL="2721300" algn="l" defTabSz="777514" rtl="0" eaLnBrk="1" latinLnBrk="0" hangingPunct="1">
        <a:defRPr sz="1531" kern="1200">
          <a:solidFill>
            <a:schemeClr val="tx1"/>
          </a:solidFill>
          <a:latin typeface="+mn-lt"/>
          <a:ea typeface="+mn-ea"/>
          <a:cs typeface="+mn-cs"/>
        </a:defRPr>
      </a:lvl8pPr>
      <a:lvl9pPr marL="3110057" algn="l" defTabSz="777514" rtl="0" eaLnBrk="1" latinLnBrk="0" hangingPunct="1">
        <a:defRPr sz="153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ustomXml" Target="../ink/ink1.xml"/><Relationship Id="rId13" Type="http://schemas.openxmlformats.org/officeDocument/2006/relationships/image" Target="../media/image9.png"/><Relationship Id="rId18" Type="http://schemas.openxmlformats.org/officeDocument/2006/relationships/image" Target="../media/image7.png"/><Relationship Id="rId3" Type="http://schemas.openxmlformats.org/officeDocument/2006/relationships/image" Target="../media/image2.svg"/><Relationship Id="rId21" Type="http://schemas.openxmlformats.org/officeDocument/2006/relationships/image" Target="../media/image11.png"/><Relationship Id="rId7" Type="http://schemas.openxmlformats.org/officeDocument/2006/relationships/image" Target="../media/image4.svg"/><Relationship Id="rId17" Type="http://schemas.openxmlformats.org/officeDocument/2006/relationships/customXml" Target="../ink/ink3.xml"/><Relationship Id="rId2" Type="http://schemas.openxmlformats.org/officeDocument/2006/relationships/image" Target="../media/image1.png"/><Relationship Id="rId16" Type="http://schemas.openxmlformats.org/officeDocument/2006/relationships/image" Target="../media/image5.png"/><Relationship Id="rId20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24" Type="http://schemas.openxmlformats.org/officeDocument/2006/relationships/image" Target="../media/image14.png"/><Relationship Id="rId5" Type="http://schemas.openxmlformats.org/officeDocument/2006/relationships/hyperlink" Target="mailto:Tork.gf@essity.com" TargetMode="External"/><Relationship Id="rId15" Type="http://schemas.openxmlformats.org/officeDocument/2006/relationships/image" Target="../media/image10.png"/><Relationship Id="rId23" Type="http://schemas.openxmlformats.org/officeDocument/2006/relationships/image" Target="../media/image13.png"/><Relationship Id="rId19" Type="http://schemas.openxmlformats.org/officeDocument/2006/relationships/image" Target="../media/image6.png"/><Relationship Id="rId4" Type="http://schemas.openxmlformats.org/officeDocument/2006/relationships/hyperlink" Target="http://www.tienda.tork.mx/" TargetMode="External"/><Relationship Id="rId14" Type="http://schemas.openxmlformats.org/officeDocument/2006/relationships/customXml" Target="../ink/ink2.xml"/><Relationship Id="rId22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Redondear rectángulo de una esquina 196">
            <a:extLst>
              <a:ext uri="{FF2B5EF4-FFF2-40B4-BE49-F238E27FC236}">
                <a16:creationId xmlns:a16="http://schemas.microsoft.com/office/drawing/2014/main" id="{5F6DAA10-332A-054B-9055-897D51F78D3A}"/>
              </a:ext>
            </a:extLst>
          </p:cNvPr>
          <p:cNvSpPr/>
          <p:nvPr/>
        </p:nvSpPr>
        <p:spPr>
          <a:xfrm>
            <a:off x="4236854" y="1495184"/>
            <a:ext cx="1187508" cy="287730"/>
          </a:xfrm>
          <a:prstGeom prst="round1Rect">
            <a:avLst>
              <a:gd name="adj" fmla="val 34848"/>
            </a:avLst>
          </a:prstGeom>
          <a:solidFill>
            <a:srgbClr val="049F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sz="2200"/>
          </a:p>
        </p:txBody>
      </p:sp>
      <p:sp>
        <p:nvSpPr>
          <p:cNvPr id="83" name="Redondear rectángulo de una esquina 82">
            <a:extLst>
              <a:ext uri="{FF2B5EF4-FFF2-40B4-BE49-F238E27FC236}">
                <a16:creationId xmlns:a16="http://schemas.microsoft.com/office/drawing/2014/main" id="{7ECE5048-9776-354E-8D38-74ED691FF9D7}"/>
              </a:ext>
            </a:extLst>
          </p:cNvPr>
          <p:cNvSpPr/>
          <p:nvPr/>
        </p:nvSpPr>
        <p:spPr>
          <a:xfrm>
            <a:off x="388754" y="1494402"/>
            <a:ext cx="1187508" cy="287730"/>
          </a:xfrm>
          <a:prstGeom prst="round1Rect">
            <a:avLst>
              <a:gd name="adj" fmla="val 34848"/>
            </a:avLst>
          </a:prstGeom>
          <a:solidFill>
            <a:srgbClr val="049F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sz="2200"/>
          </a:p>
        </p:txBody>
      </p:sp>
      <p:pic>
        <p:nvPicPr>
          <p:cNvPr id="7" name="Gráfico 6">
            <a:extLst>
              <a:ext uri="{FF2B5EF4-FFF2-40B4-BE49-F238E27FC236}">
                <a16:creationId xmlns:a16="http://schemas.microsoft.com/office/drawing/2014/main" id="{C2255939-68D0-4B4B-856E-DA5A72C7BD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17702" y="-42773"/>
            <a:ext cx="3236984" cy="1337428"/>
          </a:xfrm>
          <a:prstGeom prst="rect">
            <a:avLst/>
          </a:prstGeom>
        </p:spPr>
      </p:pic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F4BAFB26-7D66-4616-972A-2149D6645362}"/>
              </a:ext>
            </a:extLst>
          </p:cNvPr>
          <p:cNvCxnSpPr>
            <a:cxnSpLocks/>
          </p:cNvCxnSpPr>
          <p:nvPr/>
        </p:nvCxnSpPr>
        <p:spPr>
          <a:xfrm flipV="1">
            <a:off x="387796" y="1777708"/>
            <a:ext cx="2873710" cy="4423"/>
          </a:xfrm>
          <a:prstGeom prst="line">
            <a:avLst/>
          </a:prstGeom>
          <a:ln>
            <a:solidFill>
              <a:srgbClr val="049FE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7" name="CuadroTexto 16">
            <a:extLst>
              <a:ext uri="{FF2B5EF4-FFF2-40B4-BE49-F238E27FC236}">
                <a16:creationId xmlns:a16="http://schemas.microsoft.com/office/drawing/2014/main" id="{19376FE9-BDE3-44A8-976E-9518267E71B2}"/>
              </a:ext>
            </a:extLst>
          </p:cNvPr>
          <p:cNvSpPr txBox="1"/>
          <p:nvPr/>
        </p:nvSpPr>
        <p:spPr>
          <a:xfrm>
            <a:off x="407075" y="1492153"/>
            <a:ext cx="1162216" cy="29514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1318" b="1" dirty="0">
                <a:solidFill>
                  <a:schemeClr val="bg1"/>
                </a:solidFill>
                <a:latin typeface="HelveticaNeueLT Std" panose="020B0604020202020204" pitchFamily="34" charset="0"/>
              </a:rPr>
              <a:t>Repuesto</a:t>
            </a:r>
          </a:p>
        </p:txBody>
      </p: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8C60AF76-6A0E-4988-9438-5A6A920641E0}"/>
              </a:ext>
            </a:extLst>
          </p:cNvPr>
          <p:cNvCxnSpPr>
            <a:cxnSpLocks/>
          </p:cNvCxnSpPr>
          <p:nvPr/>
        </p:nvCxnSpPr>
        <p:spPr>
          <a:xfrm>
            <a:off x="4235896" y="1781754"/>
            <a:ext cx="2875883" cy="0"/>
          </a:xfrm>
          <a:prstGeom prst="line">
            <a:avLst/>
          </a:prstGeom>
          <a:ln>
            <a:solidFill>
              <a:srgbClr val="049FE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" name="CuadroTexto 12">
            <a:extLst>
              <a:ext uri="{FF2B5EF4-FFF2-40B4-BE49-F238E27FC236}">
                <a16:creationId xmlns:a16="http://schemas.microsoft.com/office/drawing/2014/main" id="{A0CD6980-3040-417E-BED9-4FD3E3509AC3}"/>
              </a:ext>
            </a:extLst>
          </p:cNvPr>
          <p:cNvSpPr txBox="1"/>
          <p:nvPr/>
        </p:nvSpPr>
        <p:spPr>
          <a:xfrm>
            <a:off x="4261107" y="1489754"/>
            <a:ext cx="976141" cy="29514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1318" b="1" dirty="0">
                <a:solidFill>
                  <a:schemeClr val="bg1"/>
                </a:solidFill>
                <a:latin typeface="HelveticaNeueLT Std" panose="020B0604020202020204" pitchFamily="34" charset="0"/>
              </a:rPr>
              <a:t>Empaque</a:t>
            </a:r>
          </a:p>
        </p:txBody>
      </p:sp>
      <p:sp>
        <p:nvSpPr>
          <p:cNvPr id="280" name="CuadroTexto 279">
            <a:extLst>
              <a:ext uri="{FF2B5EF4-FFF2-40B4-BE49-F238E27FC236}">
                <a16:creationId xmlns:a16="http://schemas.microsoft.com/office/drawing/2014/main" id="{DC670DF0-8434-4B53-988E-37C16CB9DB91}"/>
              </a:ext>
            </a:extLst>
          </p:cNvPr>
          <p:cNvSpPr txBox="1"/>
          <p:nvPr/>
        </p:nvSpPr>
        <p:spPr>
          <a:xfrm>
            <a:off x="354454" y="1852267"/>
            <a:ext cx="1927382" cy="26129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1098" b="1" dirty="0">
                <a:solidFill>
                  <a:srgbClr val="00205B"/>
                </a:solidFill>
                <a:latin typeface="HelveticaNeueLT Std" panose="020B0604020202020204" pitchFamily="34" charset="0"/>
              </a:rPr>
              <a:t>EAN :  7702026143213 </a:t>
            </a:r>
          </a:p>
        </p:txBody>
      </p:sp>
      <p:sp>
        <p:nvSpPr>
          <p:cNvPr id="308" name="CuadroTexto 307">
            <a:extLst>
              <a:ext uri="{FF2B5EF4-FFF2-40B4-BE49-F238E27FC236}">
                <a16:creationId xmlns:a16="http://schemas.microsoft.com/office/drawing/2014/main" id="{2AF3E62E-F67E-4B91-86CC-D1E7BC079FAF}"/>
              </a:ext>
            </a:extLst>
          </p:cNvPr>
          <p:cNvSpPr txBox="1"/>
          <p:nvPr/>
        </p:nvSpPr>
        <p:spPr>
          <a:xfrm>
            <a:off x="5269307" y="6484942"/>
            <a:ext cx="1981979" cy="43024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1098" dirty="0">
                <a:solidFill>
                  <a:srgbClr val="00205B"/>
                </a:solidFill>
                <a:latin typeface="HelveticaNeueLT Std" panose="020B0604020202020204" pitchFamily="34" charset="0"/>
              </a:rPr>
              <a:t>Descubre todo nuestro</a:t>
            </a:r>
          </a:p>
          <a:p>
            <a:r>
              <a:rPr lang="es-MX" sz="1098" dirty="0">
                <a:solidFill>
                  <a:srgbClr val="00205B"/>
                </a:solidFill>
                <a:latin typeface="HelveticaNeueLT Std" panose="020B0604020202020204" pitchFamily="34" charset="0"/>
              </a:rPr>
              <a:t>Catálogo de Papel Higiénico</a:t>
            </a:r>
          </a:p>
        </p:txBody>
      </p:sp>
      <p:sp>
        <p:nvSpPr>
          <p:cNvPr id="309" name="CuadroTexto 308">
            <a:extLst>
              <a:ext uri="{FF2B5EF4-FFF2-40B4-BE49-F238E27FC236}">
                <a16:creationId xmlns:a16="http://schemas.microsoft.com/office/drawing/2014/main" id="{3570AF39-0E0E-48E3-8CEC-AF959749ED3A}"/>
              </a:ext>
            </a:extLst>
          </p:cNvPr>
          <p:cNvSpPr txBox="1"/>
          <p:nvPr/>
        </p:nvSpPr>
        <p:spPr>
          <a:xfrm>
            <a:off x="5267108" y="6816340"/>
            <a:ext cx="1555385" cy="29514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1318" b="1" dirty="0">
                <a:solidFill>
                  <a:srgbClr val="00205B"/>
                </a:solidFill>
                <a:latin typeface="HelveticaNeueLT Std" panose="020B0604020202020204" pitchFamily="34" charset="0"/>
              </a:rPr>
              <a:t>¡Escanea ahora</a:t>
            </a:r>
            <a:r>
              <a:rPr lang="es-MX" sz="1318" dirty="0">
                <a:solidFill>
                  <a:srgbClr val="00205B"/>
                </a:solidFill>
                <a:latin typeface="HelveticaNeueLT Std" panose="020B0604020202020204" pitchFamily="34" charset="0"/>
              </a:rPr>
              <a:t>!</a:t>
            </a:r>
          </a:p>
        </p:txBody>
      </p:sp>
      <p:sp>
        <p:nvSpPr>
          <p:cNvPr id="316" name="CuadroTexto 315">
            <a:extLst>
              <a:ext uri="{FF2B5EF4-FFF2-40B4-BE49-F238E27FC236}">
                <a16:creationId xmlns:a16="http://schemas.microsoft.com/office/drawing/2014/main" id="{31DBA059-8924-4FCD-BFF6-DB0F640986B3}"/>
              </a:ext>
            </a:extLst>
          </p:cNvPr>
          <p:cNvSpPr txBox="1"/>
          <p:nvPr/>
        </p:nvSpPr>
        <p:spPr>
          <a:xfrm>
            <a:off x="651013" y="9625541"/>
            <a:ext cx="6903337" cy="21544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800" b="1" u="sng" dirty="0">
                <a:solidFill>
                  <a:srgbClr val="00205B"/>
                </a:solidFill>
                <a:latin typeface="HelveticaNeueLT Std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wwww.familiainstitucional</a:t>
            </a:r>
            <a:r>
              <a:rPr lang="es-MX" sz="800" b="1" u="sng" dirty="0">
                <a:solidFill>
                  <a:srgbClr val="00205B"/>
                </a:solidFill>
                <a:latin typeface="HelveticaNeueLT Std" panose="020B0604020202020204" pitchFamily="34" charset="0"/>
              </a:rPr>
              <a:t>.com </a:t>
            </a:r>
            <a:r>
              <a:rPr lang="es-MX" sz="800" b="1" dirty="0">
                <a:solidFill>
                  <a:srgbClr val="00205B"/>
                </a:solidFill>
                <a:latin typeface="HelveticaNeueLT Std" panose="020B0604020202020204" pitchFamily="34" charset="0"/>
              </a:rPr>
              <a:t>/ </a:t>
            </a:r>
            <a:r>
              <a:rPr lang="es-MX" sz="800" b="1" u="sng" dirty="0">
                <a:solidFill>
                  <a:srgbClr val="00205B"/>
                </a:solidFill>
                <a:latin typeface="HelveticaNeueLT Std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Tork.gf@essity.com</a:t>
            </a:r>
            <a:r>
              <a:rPr lang="es-MX" sz="800" b="1" dirty="0">
                <a:solidFill>
                  <a:srgbClr val="00205B"/>
                </a:solidFill>
                <a:latin typeface="HelveticaNeueLT Std" panose="020B0604020202020204" pitchFamily="34" charset="0"/>
              </a:rPr>
              <a:t> / Línea </a:t>
            </a:r>
            <a:r>
              <a:rPr lang="es-MX" sz="800" b="1" dirty="0" err="1">
                <a:solidFill>
                  <a:srgbClr val="00205B"/>
                </a:solidFill>
                <a:latin typeface="HelveticaNeueLT Std" panose="020B0604020202020204" pitchFamily="34" charset="0"/>
              </a:rPr>
              <a:t>Tork</a:t>
            </a:r>
            <a:r>
              <a:rPr lang="es-MX" sz="800" b="1" dirty="0">
                <a:solidFill>
                  <a:srgbClr val="00205B"/>
                </a:solidFill>
                <a:latin typeface="HelveticaNeueLT Std" panose="020B0604020202020204" pitchFamily="34" charset="0"/>
              </a:rPr>
              <a:t> Colombia: </a:t>
            </a:r>
            <a:r>
              <a:rPr lang="es-MX" sz="800" dirty="0">
                <a:solidFill>
                  <a:srgbClr val="00205B"/>
                </a:solidFill>
                <a:latin typeface="HelveticaNeueLT Std" panose="020B0604020202020204" pitchFamily="34" charset="0"/>
              </a:rPr>
              <a:t>01 8000 515151 </a:t>
            </a:r>
            <a:r>
              <a:rPr lang="es-MX" sz="800" b="1" dirty="0">
                <a:solidFill>
                  <a:srgbClr val="00205B"/>
                </a:solidFill>
                <a:latin typeface="HelveticaNeueLT Std" panose="020B0604020202020204" pitchFamily="34" charset="0"/>
              </a:rPr>
              <a:t>/ Línea </a:t>
            </a:r>
            <a:r>
              <a:rPr lang="es-MX" sz="800" b="1" dirty="0" err="1">
                <a:solidFill>
                  <a:srgbClr val="00205B"/>
                </a:solidFill>
                <a:latin typeface="HelveticaNeueLT Std" panose="020B0604020202020204" pitchFamily="34" charset="0"/>
              </a:rPr>
              <a:t>Tork</a:t>
            </a:r>
            <a:r>
              <a:rPr lang="es-MX" sz="800" b="1" dirty="0">
                <a:solidFill>
                  <a:srgbClr val="00205B"/>
                </a:solidFill>
                <a:latin typeface="HelveticaNeueLT Std" panose="020B0604020202020204" pitchFamily="34" charset="0"/>
              </a:rPr>
              <a:t> Ecuador: </a:t>
            </a:r>
            <a:r>
              <a:rPr lang="es-MX" sz="800" dirty="0">
                <a:solidFill>
                  <a:srgbClr val="00205B"/>
                </a:solidFill>
                <a:latin typeface="HelveticaNeueLT Std" panose="020B0604020202020204" pitchFamily="34" charset="0"/>
              </a:rPr>
              <a:t>1</a:t>
            </a:r>
            <a:r>
              <a:rPr lang="es-MX" sz="800" b="1" dirty="0">
                <a:solidFill>
                  <a:srgbClr val="00205B"/>
                </a:solidFill>
                <a:latin typeface="HelveticaNeueLT Std" panose="020B0604020202020204" pitchFamily="34" charset="0"/>
              </a:rPr>
              <a:t> </a:t>
            </a:r>
            <a:r>
              <a:rPr lang="es-MX" sz="800" dirty="0">
                <a:solidFill>
                  <a:srgbClr val="00205B"/>
                </a:solidFill>
                <a:latin typeface="HelveticaNeueLT Std" panose="020B0604020202020204" pitchFamily="34" charset="0"/>
              </a:rPr>
              <a:t>800 100200</a:t>
            </a:r>
          </a:p>
        </p:txBody>
      </p:sp>
      <p:sp>
        <p:nvSpPr>
          <p:cNvPr id="265" name="CuadroTexto 264">
            <a:extLst>
              <a:ext uri="{FF2B5EF4-FFF2-40B4-BE49-F238E27FC236}">
                <a16:creationId xmlns:a16="http://schemas.microsoft.com/office/drawing/2014/main" id="{94BA239E-411F-4293-A7B6-E621BC8B1357}"/>
              </a:ext>
            </a:extLst>
          </p:cNvPr>
          <p:cNvSpPr txBox="1"/>
          <p:nvPr/>
        </p:nvSpPr>
        <p:spPr>
          <a:xfrm>
            <a:off x="4187021" y="1857633"/>
            <a:ext cx="1927382" cy="26129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1098" b="1" dirty="0">
                <a:solidFill>
                  <a:schemeClr val="accent1">
                    <a:lumMod val="50000"/>
                  </a:schemeClr>
                </a:solidFill>
                <a:latin typeface="HelveticaNeueLT Std" panose="020B0604020202020204" pitchFamily="34" charset="0"/>
              </a:rPr>
              <a:t>ITF : </a:t>
            </a:r>
            <a:r>
              <a:rPr lang="es-MX" sz="1098" b="1" dirty="0">
                <a:solidFill>
                  <a:srgbClr val="00205B"/>
                </a:solidFill>
                <a:latin typeface="HelveticaNeueLT Std" panose="020B0604020202020204" pitchFamily="34" charset="0"/>
              </a:rPr>
              <a:t>  17702026143210  </a:t>
            </a:r>
          </a:p>
        </p:txBody>
      </p:sp>
      <p:sp>
        <p:nvSpPr>
          <p:cNvPr id="356" name="CuadroTexto 355">
            <a:extLst>
              <a:ext uri="{FF2B5EF4-FFF2-40B4-BE49-F238E27FC236}">
                <a16:creationId xmlns:a16="http://schemas.microsoft.com/office/drawing/2014/main" id="{BF630D6E-635D-4C59-92A0-9E127C629B12}"/>
              </a:ext>
            </a:extLst>
          </p:cNvPr>
          <p:cNvSpPr txBox="1"/>
          <p:nvPr/>
        </p:nvSpPr>
        <p:spPr>
          <a:xfrm>
            <a:off x="4079874" y="2331126"/>
            <a:ext cx="1385485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900" b="1" dirty="0">
                <a:solidFill>
                  <a:schemeClr val="accent1">
                    <a:lumMod val="50000"/>
                  </a:schemeClr>
                </a:solidFill>
                <a:latin typeface="HelveticaNeueLT Std" panose="020B0604020202020204" pitchFamily="34" charset="0"/>
              </a:rPr>
              <a:t>Empaque primario:</a:t>
            </a:r>
          </a:p>
        </p:txBody>
      </p:sp>
      <p:sp>
        <p:nvSpPr>
          <p:cNvPr id="357" name="CuadroTexto 356">
            <a:extLst>
              <a:ext uri="{FF2B5EF4-FFF2-40B4-BE49-F238E27FC236}">
                <a16:creationId xmlns:a16="http://schemas.microsoft.com/office/drawing/2014/main" id="{C684A5CD-6905-410F-A0F6-595232C43FB4}"/>
              </a:ext>
            </a:extLst>
          </p:cNvPr>
          <p:cNvSpPr txBox="1"/>
          <p:nvPr/>
        </p:nvSpPr>
        <p:spPr>
          <a:xfrm>
            <a:off x="4089412" y="2582382"/>
            <a:ext cx="1351972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900" b="1" dirty="0">
                <a:solidFill>
                  <a:srgbClr val="00205B"/>
                </a:solidFill>
                <a:latin typeface="HelveticaNeueLT Std" panose="020B0604020202020204" pitchFamily="34" charset="0"/>
              </a:rPr>
              <a:t>Largo x ancho x alto:</a:t>
            </a:r>
          </a:p>
        </p:txBody>
      </p:sp>
      <p:sp>
        <p:nvSpPr>
          <p:cNvPr id="358" name="CuadroTexto 357">
            <a:extLst>
              <a:ext uri="{FF2B5EF4-FFF2-40B4-BE49-F238E27FC236}">
                <a16:creationId xmlns:a16="http://schemas.microsoft.com/office/drawing/2014/main" id="{09D1BEC6-6741-49AE-880D-03303347411D}"/>
              </a:ext>
            </a:extLst>
          </p:cNvPr>
          <p:cNvSpPr txBox="1"/>
          <p:nvPr/>
        </p:nvSpPr>
        <p:spPr>
          <a:xfrm>
            <a:off x="4089901" y="2898172"/>
            <a:ext cx="1233279" cy="88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900" b="1" dirty="0">
                <a:solidFill>
                  <a:srgbClr val="00205B"/>
                </a:solidFill>
                <a:latin typeface="HelveticaNeueLT Std" panose="020B0604020202020204" pitchFamily="34" charset="0"/>
              </a:rPr>
              <a:t>Volumen caja:</a:t>
            </a:r>
          </a:p>
        </p:txBody>
      </p:sp>
      <p:sp>
        <p:nvSpPr>
          <p:cNvPr id="359" name="CuadroTexto 358">
            <a:extLst>
              <a:ext uri="{FF2B5EF4-FFF2-40B4-BE49-F238E27FC236}">
                <a16:creationId xmlns:a16="http://schemas.microsoft.com/office/drawing/2014/main" id="{D4E8EF44-D8D6-4E47-83A3-AE3D211ACEB3}"/>
              </a:ext>
            </a:extLst>
          </p:cNvPr>
          <p:cNvSpPr txBox="1"/>
          <p:nvPr/>
        </p:nvSpPr>
        <p:spPr>
          <a:xfrm>
            <a:off x="4081710" y="3067836"/>
            <a:ext cx="1359674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900" b="1" dirty="0">
                <a:solidFill>
                  <a:srgbClr val="00205B"/>
                </a:solidFill>
                <a:latin typeface="HelveticaNeueLT Std" panose="020B0604020202020204" pitchFamily="34" charset="0"/>
              </a:rPr>
              <a:t>Cajas por tendido:</a:t>
            </a:r>
          </a:p>
        </p:txBody>
      </p:sp>
      <p:sp>
        <p:nvSpPr>
          <p:cNvPr id="362" name="CuadroTexto 361">
            <a:extLst>
              <a:ext uri="{FF2B5EF4-FFF2-40B4-BE49-F238E27FC236}">
                <a16:creationId xmlns:a16="http://schemas.microsoft.com/office/drawing/2014/main" id="{1DE60760-C318-4E88-A600-76BE9E15B2A1}"/>
              </a:ext>
            </a:extLst>
          </p:cNvPr>
          <p:cNvSpPr txBox="1"/>
          <p:nvPr/>
        </p:nvSpPr>
        <p:spPr>
          <a:xfrm>
            <a:off x="5497781" y="2586937"/>
            <a:ext cx="1323550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900" dirty="0">
                <a:solidFill>
                  <a:srgbClr val="00205B"/>
                </a:solidFill>
                <a:latin typeface="HelveticaNeueLT Std" panose="020B0604020202020204" pitchFamily="34" charset="0"/>
              </a:rPr>
              <a:t>45 x 30 x 26.8 cm</a:t>
            </a:r>
          </a:p>
        </p:txBody>
      </p:sp>
      <p:sp>
        <p:nvSpPr>
          <p:cNvPr id="363" name="CuadroTexto 362">
            <a:extLst>
              <a:ext uri="{FF2B5EF4-FFF2-40B4-BE49-F238E27FC236}">
                <a16:creationId xmlns:a16="http://schemas.microsoft.com/office/drawing/2014/main" id="{B506A6B0-10BE-4A06-BA92-1B980887639A}"/>
              </a:ext>
            </a:extLst>
          </p:cNvPr>
          <p:cNvSpPr txBox="1"/>
          <p:nvPr/>
        </p:nvSpPr>
        <p:spPr>
          <a:xfrm>
            <a:off x="5497781" y="2828163"/>
            <a:ext cx="925218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900" dirty="0">
                <a:solidFill>
                  <a:srgbClr val="00205B"/>
                </a:solidFill>
                <a:latin typeface="HelveticaNeueLT Std" panose="020B0604020202020204" pitchFamily="34" charset="0"/>
              </a:rPr>
              <a:t>  0.036  m</a:t>
            </a:r>
            <a:r>
              <a:rPr lang="es-MX" sz="900" baseline="30000" dirty="0">
                <a:solidFill>
                  <a:srgbClr val="00205B"/>
                </a:solidFill>
                <a:latin typeface="HelveticaNeueLT Std" panose="020B0604020202020204" pitchFamily="34" charset="0"/>
              </a:rPr>
              <a:t>3</a:t>
            </a:r>
          </a:p>
        </p:txBody>
      </p:sp>
      <p:sp>
        <p:nvSpPr>
          <p:cNvPr id="364" name="CuadroTexto 363">
            <a:extLst>
              <a:ext uri="{FF2B5EF4-FFF2-40B4-BE49-F238E27FC236}">
                <a16:creationId xmlns:a16="http://schemas.microsoft.com/office/drawing/2014/main" id="{FF51C02E-EFD4-43D7-9DFF-7A079A0DC7CD}"/>
              </a:ext>
            </a:extLst>
          </p:cNvPr>
          <p:cNvSpPr txBox="1"/>
          <p:nvPr/>
        </p:nvSpPr>
        <p:spPr>
          <a:xfrm>
            <a:off x="5497781" y="3060744"/>
            <a:ext cx="925218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en-US"/>
            </a:defPPr>
            <a:lvl1pPr>
              <a:defRPr sz="900">
                <a:solidFill>
                  <a:srgbClr val="00205B"/>
                </a:solidFill>
                <a:latin typeface="HelveticaNeueLT Std" panose="020B0604020202020204" pitchFamily="34" charset="0"/>
              </a:defRPr>
            </a:lvl1pPr>
          </a:lstStyle>
          <a:p>
            <a:r>
              <a:rPr lang="es-MX" dirty="0"/>
              <a:t> 8 cajas</a:t>
            </a:r>
          </a:p>
        </p:txBody>
      </p:sp>
      <p:cxnSp>
        <p:nvCxnSpPr>
          <p:cNvPr id="371" name="Conector recto 370">
            <a:extLst>
              <a:ext uri="{FF2B5EF4-FFF2-40B4-BE49-F238E27FC236}">
                <a16:creationId xmlns:a16="http://schemas.microsoft.com/office/drawing/2014/main" id="{F04AF97B-3DF1-491B-9287-615B9989377D}"/>
              </a:ext>
            </a:extLst>
          </p:cNvPr>
          <p:cNvCxnSpPr>
            <a:cxnSpLocks/>
          </p:cNvCxnSpPr>
          <p:nvPr/>
        </p:nvCxnSpPr>
        <p:spPr>
          <a:xfrm>
            <a:off x="4058585" y="3066695"/>
            <a:ext cx="2617264" cy="0"/>
          </a:xfrm>
          <a:prstGeom prst="line">
            <a:avLst/>
          </a:prstGeom>
          <a:ln w="12700">
            <a:solidFill>
              <a:srgbClr val="C5C5C5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73" name="Conector recto 372">
            <a:extLst>
              <a:ext uri="{FF2B5EF4-FFF2-40B4-BE49-F238E27FC236}">
                <a16:creationId xmlns:a16="http://schemas.microsoft.com/office/drawing/2014/main" id="{5AF7C059-B3C2-4B53-9DD9-E4F83F1CE538}"/>
              </a:ext>
            </a:extLst>
          </p:cNvPr>
          <p:cNvCxnSpPr>
            <a:cxnSpLocks/>
          </p:cNvCxnSpPr>
          <p:nvPr/>
        </p:nvCxnSpPr>
        <p:spPr>
          <a:xfrm>
            <a:off x="4058587" y="2820741"/>
            <a:ext cx="2617264" cy="0"/>
          </a:xfrm>
          <a:prstGeom prst="line">
            <a:avLst/>
          </a:prstGeom>
          <a:ln w="12700">
            <a:solidFill>
              <a:srgbClr val="C5C5C5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74" name="Conector recto 373">
            <a:extLst>
              <a:ext uri="{FF2B5EF4-FFF2-40B4-BE49-F238E27FC236}">
                <a16:creationId xmlns:a16="http://schemas.microsoft.com/office/drawing/2014/main" id="{BE3ACFED-A0FE-49F2-9E23-3B680ADE34C9}"/>
              </a:ext>
            </a:extLst>
          </p:cNvPr>
          <p:cNvCxnSpPr>
            <a:cxnSpLocks/>
          </p:cNvCxnSpPr>
          <p:nvPr/>
        </p:nvCxnSpPr>
        <p:spPr>
          <a:xfrm>
            <a:off x="4058583" y="2574575"/>
            <a:ext cx="2634005" cy="0"/>
          </a:xfrm>
          <a:prstGeom prst="line">
            <a:avLst/>
          </a:prstGeom>
          <a:ln w="12700">
            <a:solidFill>
              <a:srgbClr val="C5C5C5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Conector recto 19">
            <a:extLst>
              <a:ext uri="{FF2B5EF4-FFF2-40B4-BE49-F238E27FC236}">
                <a16:creationId xmlns:a16="http://schemas.microsoft.com/office/drawing/2014/main" id="{BB8E9EC5-84C4-F94D-B82A-1F8E1617F601}"/>
              </a:ext>
            </a:extLst>
          </p:cNvPr>
          <p:cNvCxnSpPr>
            <a:cxnSpLocks/>
          </p:cNvCxnSpPr>
          <p:nvPr/>
        </p:nvCxnSpPr>
        <p:spPr>
          <a:xfrm>
            <a:off x="3738799" y="1492153"/>
            <a:ext cx="9182" cy="5992632"/>
          </a:xfrm>
          <a:prstGeom prst="line">
            <a:avLst/>
          </a:prstGeom>
          <a:ln w="28575" cap="rnd">
            <a:solidFill>
              <a:srgbClr val="C5C5C5"/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4" name="Conector recto 203">
            <a:extLst>
              <a:ext uri="{FF2B5EF4-FFF2-40B4-BE49-F238E27FC236}">
                <a16:creationId xmlns:a16="http://schemas.microsoft.com/office/drawing/2014/main" id="{606A8E0A-2980-C442-BFD9-90753EFFF0FD}"/>
              </a:ext>
            </a:extLst>
          </p:cNvPr>
          <p:cNvCxnSpPr>
            <a:cxnSpLocks/>
          </p:cNvCxnSpPr>
          <p:nvPr/>
        </p:nvCxnSpPr>
        <p:spPr>
          <a:xfrm>
            <a:off x="1068688" y="6395424"/>
            <a:ext cx="0" cy="935044"/>
          </a:xfrm>
          <a:prstGeom prst="line">
            <a:avLst/>
          </a:prstGeom>
          <a:ln w="19050" cap="rnd">
            <a:solidFill>
              <a:srgbClr val="00205B"/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6" name="Conector recto 205">
            <a:extLst>
              <a:ext uri="{FF2B5EF4-FFF2-40B4-BE49-F238E27FC236}">
                <a16:creationId xmlns:a16="http://schemas.microsoft.com/office/drawing/2014/main" id="{EC2C2EC6-CC57-8D46-B90B-95C9771511AE}"/>
              </a:ext>
            </a:extLst>
          </p:cNvPr>
          <p:cNvCxnSpPr>
            <a:cxnSpLocks/>
          </p:cNvCxnSpPr>
          <p:nvPr/>
        </p:nvCxnSpPr>
        <p:spPr>
          <a:xfrm>
            <a:off x="1989048" y="6426205"/>
            <a:ext cx="0" cy="904263"/>
          </a:xfrm>
          <a:prstGeom prst="line">
            <a:avLst/>
          </a:prstGeom>
          <a:ln w="19050" cap="rnd">
            <a:solidFill>
              <a:srgbClr val="00205B"/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upo 8">
            <a:extLst>
              <a:ext uri="{FF2B5EF4-FFF2-40B4-BE49-F238E27FC236}">
                <a16:creationId xmlns:a16="http://schemas.microsoft.com/office/drawing/2014/main" id="{7499E2CA-AE14-48DD-9EA3-F52C592320A9}"/>
              </a:ext>
            </a:extLst>
          </p:cNvPr>
          <p:cNvGrpSpPr/>
          <p:nvPr/>
        </p:nvGrpSpPr>
        <p:grpSpPr>
          <a:xfrm>
            <a:off x="4249036" y="6327791"/>
            <a:ext cx="916468" cy="912380"/>
            <a:chOff x="3878456" y="6683479"/>
            <a:chExt cx="834338" cy="830616"/>
          </a:xfrm>
        </p:grpSpPr>
        <p:grpSp>
          <p:nvGrpSpPr>
            <p:cNvPr id="236" name="Grupo 235">
              <a:extLst>
                <a:ext uri="{FF2B5EF4-FFF2-40B4-BE49-F238E27FC236}">
                  <a16:creationId xmlns:a16="http://schemas.microsoft.com/office/drawing/2014/main" id="{8ACA5C47-4472-4CCB-9F3C-0E679495A28A}"/>
                </a:ext>
              </a:extLst>
            </p:cNvPr>
            <p:cNvGrpSpPr/>
            <p:nvPr/>
          </p:nvGrpSpPr>
          <p:grpSpPr>
            <a:xfrm>
              <a:off x="4538046" y="6683479"/>
              <a:ext cx="165798" cy="184908"/>
              <a:chOff x="4723448" y="5674872"/>
              <a:chExt cx="165798" cy="184908"/>
            </a:xfrm>
          </p:grpSpPr>
          <p:cxnSp>
            <p:nvCxnSpPr>
              <p:cNvPr id="234" name="Conector recto 233">
                <a:extLst>
                  <a:ext uri="{FF2B5EF4-FFF2-40B4-BE49-F238E27FC236}">
                    <a16:creationId xmlns:a16="http://schemas.microsoft.com/office/drawing/2014/main" id="{758A7C19-E3D3-43EF-BF91-DDEE811653D9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 flipH="1">
                <a:off x="4794942" y="5767326"/>
                <a:ext cx="184908" cy="0"/>
              </a:xfrm>
              <a:prstGeom prst="line">
                <a:avLst/>
              </a:prstGeom>
              <a:ln>
                <a:solidFill>
                  <a:srgbClr val="C5C5C5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5" name="Conector recto 234">
                <a:extLst>
                  <a:ext uri="{FF2B5EF4-FFF2-40B4-BE49-F238E27FC236}">
                    <a16:creationId xmlns:a16="http://schemas.microsoft.com/office/drawing/2014/main" id="{FBEFF089-3295-4CDB-A9D8-F87D083A43A3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4806347" y="5598669"/>
                <a:ext cx="0" cy="165798"/>
              </a:xfrm>
              <a:prstGeom prst="line">
                <a:avLst/>
              </a:prstGeom>
              <a:ln>
                <a:solidFill>
                  <a:srgbClr val="C5C5C5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7" name="Grupo 236">
              <a:extLst>
                <a:ext uri="{FF2B5EF4-FFF2-40B4-BE49-F238E27FC236}">
                  <a16:creationId xmlns:a16="http://schemas.microsoft.com/office/drawing/2014/main" id="{105FD0CF-973A-49FE-8ECD-DB825A349CBD}"/>
                </a:ext>
              </a:extLst>
            </p:cNvPr>
            <p:cNvGrpSpPr/>
            <p:nvPr/>
          </p:nvGrpSpPr>
          <p:grpSpPr>
            <a:xfrm rot="16200000">
              <a:off x="3888011" y="6680620"/>
              <a:ext cx="165798" cy="184908"/>
              <a:chOff x="4723448" y="5674872"/>
              <a:chExt cx="165798" cy="184908"/>
            </a:xfrm>
          </p:grpSpPr>
          <p:cxnSp>
            <p:nvCxnSpPr>
              <p:cNvPr id="238" name="Conector recto 237">
                <a:extLst>
                  <a:ext uri="{FF2B5EF4-FFF2-40B4-BE49-F238E27FC236}">
                    <a16:creationId xmlns:a16="http://schemas.microsoft.com/office/drawing/2014/main" id="{BECB3564-E349-4780-B6D2-4251D8E89D57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 flipH="1">
                <a:off x="4794942" y="5767326"/>
                <a:ext cx="184908" cy="0"/>
              </a:xfrm>
              <a:prstGeom prst="line">
                <a:avLst/>
              </a:prstGeom>
              <a:ln>
                <a:solidFill>
                  <a:srgbClr val="C5C5C5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9" name="Conector recto 238">
                <a:extLst>
                  <a:ext uri="{FF2B5EF4-FFF2-40B4-BE49-F238E27FC236}">
                    <a16:creationId xmlns:a16="http://schemas.microsoft.com/office/drawing/2014/main" id="{70B6EE35-9A57-4F47-AE0E-BB526DDFF3CF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4806347" y="5598669"/>
                <a:ext cx="0" cy="165798"/>
              </a:xfrm>
              <a:prstGeom prst="line">
                <a:avLst/>
              </a:prstGeom>
              <a:ln>
                <a:solidFill>
                  <a:srgbClr val="C5C5C5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0" name="Grupo 239">
              <a:extLst>
                <a:ext uri="{FF2B5EF4-FFF2-40B4-BE49-F238E27FC236}">
                  <a16:creationId xmlns:a16="http://schemas.microsoft.com/office/drawing/2014/main" id="{93F7333F-118C-4896-968C-5B5E386CDD41}"/>
                </a:ext>
              </a:extLst>
            </p:cNvPr>
            <p:cNvGrpSpPr/>
            <p:nvPr/>
          </p:nvGrpSpPr>
          <p:grpSpPr>
            <a:xfrm rot="10800000">
              <a:off x="3885152" y="7329187"/>
              <a:ext cx="165798" cy="184908"/>
              <a:chOff x="4723448" y="5674872"/>
              <a:chExt cx="165798" cy="184908"/>
            </a:xfrm>
          </p:grpSpPr>
          <p:cxnSp>
            <p:nvCxnSpPr>
              <p:cNvPr id="241" name="Conector recto 240">
                <a:extLst>
                  <a:ext uri="{FF2B5EF4-FFF2-40B4-BE49-F238E27FC236}">
                    <a16:creationId xmlns:a16="http://schemas.microsoft.com/office/drawing/2014/main" id="{8A3C2B89-378A-4DF0-9AD4-1DD9CFDE110C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 flipH="1">
                <a:off x="4794942" y="5767326"/>
                <a:ext cx="184908" cy="0"/>
              </a:xfrm>
              <a:prstGeom prst="line">
                <a:avLst/>
              </a:prstGeom>
              <a:ln>
                <a:solidFill>
                  <a:srgbClr val="C5C5C5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2" name="Conector recto 241">
                <a:extLst>
                  <a:ext uri="{FF2B5EF4-FFF2-40B4-BE49-F238E27FC236}">
                    <a16:creationId xmlns:a16="http://schemas.microsoft.com/office/drawing/2014/main" id="{E8AB8B88-1750-4149-9A6A-3261AECF5885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4806347" y="5598669"/>
                <a:ext cx="0" cy="165798"/>
              </a:xfrm>
              <a:prstGeom prst="line">
                <a:avLst/>
              </a:prstGeom>
              <a:ln>
                <a:solidFill>
                  <a:srgbClr val="C5C5C5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3" name="Grupo 242">
              <a:extLst>
                <a:ext uri="{FF2B5EF4-FFF2-40B4-BE49-F238E27FC236}">
                  <a16:creationId xmlns:a16="http://schemas.microsoft.com/office/drawing/2014/main" id="{9869B62F-DD05-475B-9461-71148E36CCD0}"/>
                </a:ext>
              </a:extLst>
            </p:cNvPr>
            <p:cNvGrpSpPr/>
            <p:nvPr/>
          </p:nvGrpSpPr>
          <p:grpSpPr>
            <a:xfrm rot="5400000">
              <a:off x="4537441" y="7329370"/>
              <a:ext cx="165798" cy="184908"/>
              <a:chOff x="4723448" y="5674872"/>
              <a:chExt cx="165798" cy="184908"/>
            </a:xfrm>
          </p:grpSpPr>
          <p:cxnSp>
            <p:nvCxnSpPr>
              <p:cNvPr id="244" name="Conector recto 243">
                <a:extLst>
                  <a:ext uri="{FF2B5EF4-FFF2-40B4-BE49-F238E27FC236}">
                    <a16:creationId xmlns:a16="http://schemas.microsoft.com/office/drawing/2014/main" id="{DFB25303-1032-4833-A749-87F627C9E639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 flipH="1">
                <a:off x="4794942" y="5767326"/>
                <a:ext cx="184908" cy="0"/>
              </a:xfrm>
              <a:prstGeom prst="line">
                <a:avLst/>
              </a:prstGeom>
              <a:ln>
                <a:solidFill>
                  <a:srgbClr val="C5C5C5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5" name="Conector recto 244">
                <a:extLst>
                  <a:ext uri="{FF2B5EF4-FFF2-40B4-BE49-F238E27FC236}">
                    <a16:creationId xmlns:a16="http://schemas.microsoft.com/office/drawing/2014/main" id="{C6E21802-7852-4A08-93FA-8C2BFDF7A7C3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4806347" y="5598669"/>
                <a:ext cx="0" cy="165798"/>
              </a:xfrm>
              <a:prstGeom prst="line">
                <a:avLst/>
              </a:prstGeom>
              <a:ln>
                <a:solidFill>
                  <a:srgbClr val="C5C5C5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93" name="CuadroTexto 92">
            <a:extLst>
              <a:ext uri="{FF2B5EF4-FFF2-40B4-BE49-F238E27FC236}">
                <a16:creationId xmlns:a16="http://schemas.microsoft.com/office/drawing/2014/main" id="{1F736F4F-5184-4063-9C2B-8376EB5D1B6A}"/>
              </a:ext>
            </a:extLst>
          </p:cNvPr>
          <p:cNvSpPr txBox="1"/>
          <p:nvPr/>
        </p:nvSpPr>
        <p:spPr>
          <a:xfrm>
            <a:off x="4134775" y="190569"/>
            <a:ext cx="3294305" cy="129266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2100" dirty="0" err="1">
                <a:solidFill>
                  <a:srgbClr val="00205B"/>
                </a:solidFill>
                <a:latin typeface="HelveticaNeueLT Std" panose="020B0604020202020204" pitchFamily="34" charset="0"/>
                <a:cs typeface="Gotham Bold" pitchFamily="50" charset="0"/>
              </a:rPr>
              <a:t>Tork</a:t>
            </a:r>
            <a:endParaRPr lang="es-MX" sz="2100" dirty="0">
              <a:solidFill>
                <a:srgbClr val="00205B"/>
              </a:solidFill>
              <a:latin typeface="HelveticaNeueLT Std" panose="020B0604020202020204" pitchFamily="34" charset="0"/>
              <a:cs typeface="Gotham Bold" pitchFamily="50" charset="0"/>
            </a:endParaRPr>
          </a:p>
          <a:p>
            <a:r>
              <a:rPr lang="es-MX" sz="2100" b="1" dirty="0" err="1">
                <a:solidFill>
                  <a:srgbClr val="00205B"/>
                </a:solidFill>
                <a:latin typeface="HelveticaNeueLT Std" panose="020B0604020202020204" pitchFamily="34" charset="0"/>
                <a:cs typeface="Gotham Bold" pitchFamily="50" charset="0"/>
              </a:rPr>
              <a:t>SmartOne</a:t>
            </a:r>
            <a:r>
              <a:rPr lang="es-MX" sz="2100" b="1" baseline="30000" dirty="0">
                <a:solidFill>
                  <a:srgbClr val="00205B"/>
                </a:solidFill>
                <a:latin typeface="HelveticaNeueLT Std" panose="020B0604020202020204" pitchFamily="34" charset="0"/>
                <a:cs typeface="Gotham Bold" pitchFamily="50" charset="0"/>
              </a:rPr>
              <a:t>®</a:t>
            </a:r>
            <a:r>
              <a:rPr lang="es-MX" sz="2200" b="1" baseline="30000" dirty="0">
                <a:solidFill>
                  <a:srgbClr val="00205B"/>
                </a:solidFill>
                <a:latin typeface="HelveticaNeueLT Std" panose="020B0604020202020204" pitchFamily="34" charset="0"/>
                <a:cs typeface="Gotham Bold" pitchFamily="50" charset="0"/>
              </a:rPr>
              <a:t> </a:t>
            </a:r>
            <a:br>
              <a:rPr lang="es-MX" sz="2200" b="1" baseline="30000" dirty="0">
                <a:solidFill>
                  <a:srgbClr val="00205B"/>
                </a:solidFill>
                <a:latin typeface="HelveticaNeueLT Std" panose="020B0604020202020204" pitchFamily="34" charset="0"/>
                <a:cs typeface="Gotham Bold" pitchFamily="50" charset="0"/>
              </a:rPr>
            </a:br>
            <a:r>
              <a:rPr lang="es-MX" b="1" dirty="0">
                <a:solidFill>
                  <a:srgbClr val="00205B"/>
                </a:solidFill>
                <a:latin typeface="HelveticaNeueLT Std" panose="020B0604020202020204" pitchFamily="34" charset="0"/>
              </a:rPr>
              <a:t>Mini Papel Higiénico </a:t>
            </a:r>
          </a:p>
          <a:p>
            <a:r>
              <a:rPr lang="es-MX" sz="1540" dirty="0">
                <a:solidFill>
                  <a:srgbClr val="00205B"/>
                </a:solidFill>
                <a:latin typeface="HelveticaNeueLT Std" panose="020B0604020202020204" pitchFamily="34" charset="0"/>
              </a:rPr>
              <a:t>Código: 71611</a:t>
            </a:r>
          </a:p>
        </p:txBody>
      </p:sp>
      <p:sp>
        <p:nvSpPr>
          <p:cNvPr id="419" name="CuadroTexto 418">
            <a:extLst>
              <a:ext uri="{FF2B5EF4-FFF2-40B4-BE49-F238E27FC236}">
                <a16:creationId xmlns:a16="http://schemas.microsoft.com/office/drawing/2014/main" id="{C7EA8925-3DD6-41B0-B5B9-BF6EDFE04CDD}"/>
              </a:ext>
            </a:extLst>
          </p:cNvPr>
          <p:cNvSpPr txBox="1"/>
          <p:nvPr/>
        </p:nvSpPr>
        <p:spPr>
          <a:xfrm>
            <a:off x="1888485" y="3692678"/>
            <a:ext cx="709838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900" dirty="0">
                <a:solidFill>
                  <a:srgbClr val="00205B"/>
                </a:solidFill>
                <a:latin typeface="HelveticaNeueLT Std" panose="020B0604020202020204" pitchFamily="34" charset="0"/>
              </a:rPr>
              <a:t>Natural  </a:t>
            </a:r>
          </a:p>
        </p:txBody>
      </p:sp>
      <p:cxnSp>
        <p:nvCxnSpPr>
          <p:cNvPr id="420" name="Conector recto 419">
            <a:extLst>
              <a:ext uri="{FF2B5EF4-FFF2-40B4-BE49-F238E27FC236}">
                <a16:creationId xmlns:a16="http://schemas.microsoft.com/office/drawing/2014/main" id="{9C783527-A30F-4706-9067-6354A9640459}"/>
              </a:ext>
            </a:extLst>
          </p:cNvPr>
          <p:cNvCxnSpPr>
            <a:cxnSpLocks/>
          </p:cNvCxnSpPr>
          <p:nvPr/>
        </p:nvCxnSpPr>
        <p:spPr>
          <a:xfrm>
            <a:off x="388413" y="4425102"/>
            <a:ext cx="2748371" cy="0"/>
          </a:xfrm>
          <a:prstGeom prst="line">
            <a:avLst/>
          </a:prstGeom>
          <a:ln w="12700">
            <a:solidFill>
              <a:srgbClr val="C5C5C5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22" name="Conector recto 421">
            <a:extLst>
              <a:ext uri="{FF2B5EF4-FFF2-40B4-BE49-F238E27FC236}">
                <a16:creationId xmlns:a16="http://schemas.microsoft.com/office/drawing/2014/main" id="{A442530E-0AB8-4583-AF81-6AA9FEACB62F}"/>
              </a:ext>
            </a:extLst>
          </p:cNvPr>
          <p:cNvCxnSpPr>
            <a:cxnSpLocks/>
          </p:cNvCxnSpPr>
          <p:nvPr/>
        </p:nvCxnSpPr>
        <p:spPr>
          <a:xfrm>
            <a:off x="397962" y="4679750"/>
            <a:ext cx="2749487" cy="0"/>
          </a:xfrm>
          <a:prstGeom prst="line">
            <a:avLst/>
          </a:prstGeom>
          <a:ln w="12700">
            <a:solidFill>
              <a:srgbClr val="C5C5C5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23" name="Conector recto 422">
            <a:extLst>
              <a:ext uri="{FF2B5EF4-FFF2-40B4-BE49-F238E27FC236}">
                <a16:creationId xmlns:a16="http://schemas.microsoft.com/office/drawing/2014/main" id="{9FAA3843-53AD-4F42-9414-C4281AB5408F}"/>
              </a:ext>
            </a:extLst>
          </p:cNvPr>
          <p:cNvCxnSpPr>
            <a:cxnSpLocks/>
          </p:cNvCxnSpPr>
          <p:nvPr/>
        </p:nvCxnSpPr>
        <p:spPr>
          <a:xfrm>
            <a:off x="397962" y="4909980"/>
            <a:ext cx="2750344" cy="0"/>
          </a:xfrm>
          <a:prstGeom prst="line">
            <a:avLst/>
          </a:prstGeom>
          <a:ln w="12700">
            <a:solidFill>
              <a:srgbClr val="C5C5C5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24" name="Conector recto 423">
            <a:extLst>
              <a:ext uri="{FF2B5EF4-FFF2-40B4-BE49-F238E27FC236}">
                <a16:creationId xmlns:a16="http://schemas.microsoft.com/office/drawing/2014/main" id="{660267EF-7976-4621-8332-AF63406AC8DB}"/>
              </a:ext>
            </a:extLst>
          </p:cNvPr>
          <p:cNvCxnSpPr>
            <a:cxnSpLocks/>
          </p:cNvCxnSpPr>
          <p:nvPr/>
        </p:nvCxnSpPr>
        <p:spPr>
          <a:xfrm>
            <a:off x="397959" y="5145214"/>
            <a:ext cx="2742344" cy="0"/>
          </a:xfrm>
          <a:prstGeom prst="line">
            <a:avLst/>
          </a:prstGeom>
          <a:ln w="12700">
            <a:solidFill>
              <a:srgbClr val="C5C5C5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26" name="CuadroTexto 425">
            <a:extLst>
              <a:ext uri="{FF2B5EF4-FFF2-40B4-BE49-F238E27FC236}">
                <a16:creationId xmlns:a16="http://schemas.microsoft.com/office/drawing/2014/main" id="{123F5A60-79EA-4311-8EB4-E50B49F7C733}"/>
              </a:ext>
            </a:extLst>
          </p:cNvPr>
          <p:cNvSpPr txBox="1"/>
          <p:nvPr/>
        </p:nvSpPr>
        <p:spPr>
          <a:xfrm>
            <a:off x="419095" y="3690098"/>
            <a:ext cx="647984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900" b="1" dirty="0">
                <a:solidFill>
                  <a:srgbClr val="00205B"/>
                </a:solidFill>
                <a:latin typeface="HelveticaNeueLT Std" panose="020B0604020202020204" pitchFamily="34" charset="0"/>
              </a:rPr>
              <a:t>Color: </a:t>
            </a:r>
          </a:p>
        </p:txBody>
      </p:sp>
      <p:cxnSp>
        <p:nvCxnSpPr>
          <p:cNvPr id="427" name="Conector recto 426">
            <a:extLst>
              <a:ext uri="{FF2B5EF4-FFF2-40B4-BE49-F238E27FC236}">
                <a16:creationId xmlns:a16="http://schemas.microsoft.com/office/drawing/2014/main" id="{764F8B86-5BEE-460A-B430-D63A1E718AE6}"/>
              </a:ext>
            </a:extLst>
          </p:cNvPr>
          <p:cNvCxnSpPr>
            <a:cxnSpLocks/>
          </p:cNvCxnSpPr>
          <p:nvPr/>
        </p:nvCxnSpPr>
        <p:spPr>
          <a:xfrm>
            <a:off x="388410" y="4179148"/>
            <a:ext cx="2748372" cy="0"/>
          </a:xfrm>
          <a:prstGeom prst="line">
            <a:avLst/>
          </a:prstGeom>
          <a:ln w="12700">
            <a:solidFill>
              <a:srgbClr val="C5C5C5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28" name="Conector recto 427">
            <a:extLst>
              <a:ext uri="{FF2B5EF4-FFF2-40B4-BE49-F238E27FC236}">
                <a16:creationId xmlns:a16="http://schemas.microsoft.com/office/drawing/2014/main" id="{AEBC5A44-5F3C-4AA0-9640-5077301491AC}"/>
              </a:ext>
            </a:extLst>
          </p:cNvPr>
          <p:cNvCxnSpPr>
            <a:cxnSpLocks/>
          </p:cNvCxnSpPr>
          <p:nvPr/>
        </p:nvCxnSpPr>
        <p:spPr>
          <a:xfrm>
            <a:off x="388410" y="3932982"/>
            <a:ext cx="2765112" cy="0"/>
          </a:xfrm>
          <a:prstGeom prst="line">
            <a:avLst/>
          </a:prstGeom>
          <a:ln w="12700">
            <a:solidFill>
              <a:srgbClr val="C5C5C5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32" name="CuadroTexto 431">
            <a:extLst>
              <a:ext uri="{FF2B5EF4-FFF2-40B4-BE49-F238E27FC236}">
                <a16:creationId xmlns:a16="http://schemas.microsoft.com/office/drawing/2014/main" id="{20895C1F-EF7E-4053-B89A-F2EE76E694DB}"/>
              </a:ext>
            </a:extLst>
          </p:cNvPr>
          <p:cNvSpPr txBox="1"/>
          <p:nvPr/>
        </p:nvSpPr>
        <p:spPr>
          <a:xfrm>
            <a:off x="417791" y="3935938"/>
            <a:ext cx="1097480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900" b="1" dirty="0">
                <a:solidFill>
                  <a:srgbClr val="00205B"/>
                </a:solidFill>
                <a:latin typeface="HelveticaNeueLT Std" panose="020B0604020202020204" pitchFamily="34" charset="0"/>
              </a:rPr>
              <a:t>Piezas x caja:</a:t>
            </a:r>
          </a:p>
        </p:txBody>
      </p:sp>
      <p:sp>
        <p:nvSpPr>
          <p:cNvPr id="433" name="CuadroTexto 432">
            <a:extLst>
              <a:ext uri="{FF2B5EF4-FFF2-40B4-BE49-F238E27FC236}">
                <a16:creationId xmlns:a16="http://schemas.microsoft.com/office/drawing/2014/main" id="{DB9ABAC6-03BB-44E9-B145-52B2EAB4BF73}"/>
              </a:ext>
            </a:extLst>
          </p:cNvPr>
          <p:cNvSpPr txBox="1"/>
          <p:nvPr/>
        </p:nvSpPr>
        <p:spPr>
          <a:xfrm>
            <a:off x="419099" y="4188252"/>
            <a:ext cx="1351973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900" b="1" dirty="0">
                <a:solidFill>
                  <a:srgbClr val="00205B"/>
                </a:solidFill>
                <a:latin typeface="HelveticaNeueLT Std" panose="020B0604020202020204" pitchFamily="34" charset="0"/>
              </a:rPr>
              <a:t>Largo x ancho rollo:</a:t>
            </a:r>
          </a:p>
        </p:txBody>
      </p:sp>
      <p:sp>
        <p:nvSpPr>
          <p:cNvPr id="435" name="CuadroTexto 434">
            <a:extLst>
              <a:ext uri="{FF2B5EF4-FFF2-40B4-BE49-F238E27FC236}">
                <a16:creationId xmlns:a16="http://schemas.microsoft.com/office/drawing/2014/main" id="{38B481D3-829B-4999-B729-03F360D4F7C5}"/>
              </a:ext>
            </a:extLst>
          </p:cNvPr>
          <p:cNvSpPr txBox="1"/>
          <p:nvPr/>
        </p:nvSpPr>
        <p:spPr>
          <a:xfrm>
            <a:off x="422523" y="4436618"/>
            <a:ext cx="1298443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900" b="1" dirty="0">
                <a:solidFill>
                  <a:srgbClr val="00205B"/>
                </a:solidFill>
                <a:latin typeface="HelveticaNeueLT Std" panose="020B0604020202020204" pitchFamily="34" charset="0"/>
              </a:rPr>
              <a:t>Capas:</a:t>
            </a:r>
          </a:p>
        </p:txBody>
      </p:sp>
      <p:sp>
        <p:nvSpPr>
          <p:cNvPr id="436" name="CuadroTexto 435">
            <a:extLst>
              <a:ext uri="{FF2B5EF4-FFF2-40B4-BE49-F238E27FC236}">
                <a16:creationId xmlns:a16="http://schemas.microsoft.com/office/drawing/2014/main" id="{3961C4EB-C0AF-40F6-9950-2808CFBADD43}"/>
              </a:ext>
            </a:extLst>
          </p:cNvPr>
          <p:cNvSpPr txBox="1"/>
          <p:nvPr/>
        </p:nvSpPr>
        <p:spPr>
          <a:xfrm>
            <a:off x="419890" y="4678933"/>
            <a:ext cx="1261311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900" b="1" dirty="0">
                <a:solidFill>
                  <a:srgbClr val="00205B"/>
                </a:solidFill>
                <a:latin typeface="HelveticaNeueLT Std" panose="020B0604020202020204" pitchFamily="34" charset="0"/>
              </a:rPr>
              <a:t>Diámetro rollo:</a:t>
            </a:r>
          </a:p>
        </p:txBody>
      </p:sp>
      <p:sp>
        <p:nvSpPr>
          <p:cNvPr id="437" name="CuadroTexto 436">
            <a:extLst>
              <a:ext uri="{FF2B5EF4-FFF2-40B4-BE49-F238E27FC236}">
                <a16:creationId xmlns:a16="http://schemas.microsoft.com/office/drawing/2014/main" id="{1C943C4D-8BA2-455E-BF3B-CA4C548FA058}"/>
              </a:ext>
            </a:extLst>
          </p:cNvPr>
          <p:cNvSpPr txBox="1"/>
          <p:nvPr/>
        </p:nvSpPr>
        <p:spPr>
          <a:xfrm>
            <a:off x="420786" y="4917068"/>
            <a:ext cx="1572871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900" b="1" dirty="0">
                <a:solidFill>
                  <a:srgbClr val="00205B"/>
                </a:solidFill>
                <a:latin typeface="HelveticaNeueLT Std" panose="020B0604020202020204" pitchFamily="34" charset="0"/>
              </a:rPr>
              <a:t>Peso aproximado rollo:</a:t>
            </a:r>
          </a:p>
        </p:txBody>
      </p:sp>
      <p:sp>
        <p:nvSpPr>
          <p:cNvPr id="443" name="CuadroTexto 442">
            <a:extLst>
              <a:ext uri="{FF2B5EF4-FFF2-40B4-BE49-F238E27FC236}">
                <a16:creationId xmlns:a16="http://schemas.microsoft.com/office/drawing/2014/main" id="{FD36B21D-5B38-4F1D-9690-D0373FB374D8}"/>
              </a:ext>
            </a:extLst>
          </p:cNvPr>
          <p:cNvSpPr txBox="1"/>
          <p:nvPr/>
        </p:nvSpPr>
        <p:spPr>
          <a:xfrm>
            <a:off x="1890577" y="3947583"/>
            <a:ext cx="631937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900" dirty="0">
                <a:solidFill>
                  <a:schemeClr val="accent1">
                    <a:lumMod val="50000"/>
                  </a:schemeClr>
                </a:solidFill>
                <a:latin typeface="HelveticaNeueLT Std" panose="020B0604020202020204" pitchFamily="34" charset="0"/>
              </a:rPr>
              <a:t>12 rollos</a:t>
            </a:r>
          </a:p>
        </p:txBody>
      </p:sp>
      <p:sp>
        <p:nvSpPr>
          <p:cNvPr id="444" name="CuadroTexto 443">
            <a:extLst>
              <a:ext uri="{FF2B5EF4-FFF2-40B4-BE49-F238E27FC236}">
                <a16:creationId xmlns:a16="http://schemas.microsoft.com/office/drawing/2014/main" id="{7761D947-3CF6-4F51-BA2C-3B83D50F5EB9}"/>
              </a:ext>
            </a:extLst>
          </p:cNvPr>
          <p:cNvSpPr txBox="1"/>
          <p:nvPr/>
        </p:nvSpPr>
        <p:spPr>
          <a:xfrm>
            <a:off x="1876426" y="4187677"/>
            <a:ext cx="1306938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en-US"/>
            </a:defPPr>
            <a:lvl1pPr>
              <a:defRPr sz="900">
                <a:solidFill>
                  <a:schemeClr val="accent1">
                    <a:lumMod val="50000"/>
                  </a:schemeClr>
                </a:solidFill>
                <a:latin typeface="HelveticaNeueLT Std" panose="020B0604020202020204" pitchFamily="34" charset="0"/>
              </a:defRPr>
            </a:lvl1pPr>
          </a:lstStyle>
          <a:p>
            <a:r>
              <a:rPr lang="es-MX" dirty="0"/>
              <a:t>100 m x 13.3 cm</a:t>
            </a:r>
          </a:p>
        </p:txBody>
      </p:sp>
      <p:sp>
        <p:nvSpPr>
          <p:cNvPr id="446" name="CuadroTexto 445">
            <a:extLst>
              <a:ext uri="{FF2B5EF4-FFF2-40B4-BE49-F238E27FC236}">
                <a16:creationId xmlns:a16="http://schemas.microsoft.com/office/drawing/2014/main" id="{591213AA-5B38-4668-971F-D34C441EFA3E}"/>
              </a:ext>
            </a:extLst>
          </p:cNvPr>
          <p:cNvSpPr txBox="1"/>
          <p:nvPr/>
        </p:nvSpPr>
        <p:spPr>
          <a:xfrm>
            <a:off x="1903666" y="4444553"/>
            <a:ext cx="1166579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900" dirty="0">
                <a:solidFill>
                  <a:srgbClr val="00205B"/>
                </a:solidFill>
                <a:latin typeface="HelveticaNeueLT Std" panose="020B0604020202020204" pitchFamily="34" charset="0"/>
              </a:rPr>
              <a:t>2 capas</a:t>
            </a:r>
          </a:p>
        </p:txBody>
      </p:sp>
      <p:sp>
        <p:nvSpPr>
          <p:cNvPr id="448" name="CuadroTexto 447">
            <a:extLst>
              <a:ext uri="{FF2B5EF4-FFF2-40B4-BE49-F238E27FC236}">
                <a16:creationId xmlns:a16="http://schemas.microsoft.com/office/drawing/2014/main" id="{ABB7B557-BAD2-482A-892E-181774F41209}"/>
              </a:ext>
            </a:extLst>
          </p:cNvPr>
          <p:cNvSpPr txBox="1"/>
          <p:nvPr/>
        </p:nvSpPr>
        <p:spPr>
          <a:xfrm>
            <a:off x="1898087" y="4917194"/>
            <a:ext cx="925219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en-US"/>
            </a:defPPr>
            <a:lvl1pPr>
              <a:defRPr sz="900">
                <a:solidFill>
                  <a:srgbClr val="00205B"/>
                </a:solidFill>
                <a:latin typeface="HelveticaNeueLT Std" panose="020B0604020202020204" pitchFamily="34" charset="0"/>
              </a:defRPr>
            </a:lvl1pPr>
          </a:lstStyle>
          <a:p>
            <a:r>
              <a:rPr lang="es-MX" dirty="0"/>
              <a:t>433 g</a:t>
            </a:r>
          </a:p>
        </p:txBody>
      </p:sp>
      <p:cxnSp>
        <p:nvCxnSpPr>
          <p:cNvPr id="454" name="Conector recto 453">
            <a:extLst>
              <a:ext uri="{FF2B5EF4-FFF2-40B4-BE49-F238E27FC236}">
                <a16:creationId xmlns:a16="http://schemas.microsoft.com/office/drawing/2014/main" id="{426E198A-D344-41CA-9E93-358E4BECFE6E}"/>
              </a:ext>
            </a:extLst>
          </p:cNvPr>
          <p:cNvCxnSpPr>
            <a:cxnSpLocks/>
          </p:cNvCxnSpPr>
          <p:nvPr/>
        </p:nvCxnSpPr>
        <p:spPr>
          <a:xfrm>
            <a:off x="4057310" y="3299955"/>
            <a:ext cx="2617264" cy="0"/>
          </a:xfrm>
          <a:prstGeom prst="line">
            <a:avLst/>
          </a:prstGeom>
          <a:ln w="12700">
            <a:solidFill>
              <a:srgbClr val="C5C5C5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56" name="Conector recto 455">
            <a:extLst>
              <a:ext uri="{FF2B5EF4-FFF2-40B4-BE49-F238E27FC236}">
                <a16:creationId xmlns:a16="http://schemas.microsoft.com/office/drawing/2014/main" id="{F8D1E1B3-B10A-4536-82A1-AF0F32987A86}"/>
              </a:ext>
            </a:extLst>
          </p:cNvPr>
          <p:cNvCxnSpPr>
            <a:cxnSpLocks/>
          </p:cNvCxnSpPr>
          <p:nvPr/>
        </p:nvCxnSpPr>
        <p:spPr>
          <a:xfrm>
            <a:off x="340365" y="6153919"/>
            <a:ext cx="7092006" cy="0"/>
          </a:xfrm>
          <a:prstGeom prst="line">
            <a:avLst/>
          </a:prstGeom>
          <a:ln w="28575" cap="rnd">
            <a:solidFill>
              <a:srgbClr val="C5C5C5"/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7" name="Redondear rectángulo de una esquina 82">
            <a:extLst>
              <a:ext uri="{FF2B5EF4-FFF2-40B4-BE49-F238E27FC236}">
                <a16:creationId xmlns:a16="http://schemas.microsoft.com/office/drawing/2014/main" id="{7A4A007B-72A8-4AA6-BD40-B436E264B126}"/>
              </a:ext>
            </a:extLst>
          </p:cNvPr>
          <p:cNvSpPr/>
          <p:nvPr/>
        </p:nvSpPr>
        <p:spPr>
          <a:xfrm flipV="1">
            <a:off x="334954" y="7557770"/>
            <a:ext cx="1535002" cy="281435"/>
          </a:xfrm>
          <a:prstGeom prst="round1Rect">
            <a:avLst>
              <a:gd name="adj" fmla="val 34848"/>
            </a:avLst>
          </a:prstGeom>
          <a:solidFill>
            <a:srgbClr val="049F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sz="2200"/>
          </a:p>
        </p:txBody>
      </p:sp>
      <p:cxnSp>
        <p:nvCxnSpPr>
          <p:cNvPr id="458" name="Conector recto 457">
            <a:extLst>
              <a:ext uri="{FF2B5EF4-FFF2-40B4-BE49-F238E27FC236}">
                <a16:creationId xmlns:a16="http://schemas.microsoft.com/office/drawing/2014/main" id="{BC71BDEB-84F3-45DF-A907-402E8891B17E}"/>
              </a:ext>
            </a:extLst>
          </p:cNvPr>
          <p:cNvCxnSpPr>
            <a:cxnSpLocks/>
          </p:cNvCxnSpPr>
          <p:nvPr/>
        </p:nvCxnSpPr>
        <p:spPr>
          <a:xfrm>
            <a:off x="336996" y="7551107"/>
            <a:ext cx="7103014" cy="20027"/>
          </a:xfrm>
          <a:prstGeom prst="line">
            <a:avLst/>
          </a:prstGeom>
          <a:ln>
            <a:solidFill>
              <a:srgbClr val="049FE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60" name="CuadroTexto 459">
            <a:extLst>
              <a:ext uri="{FF2B5EF4-FFF2-40B4-BE49-F238E27FC236}">
                <a16:creationId xmlns:a16="http://schemas.microsoft.com/office/drawing/2014/main" id="{50648500-DD9C-451D-BA33-C5A0C4DE51FF}"/>
              </a:ext>
            </a:extLst>
          </p:cNvPr>
          <p:cNvSpPr txBox="1"/>
          <p:nvPr/>
        </p:nvSpPr>
        <p:spPr>
          <a:xfrm>
            <a:off x="369332" y="7540873"/>
            <a:ext cx="1459597" cy="29514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1318" b="1" dirty="0">
                <a:solidFill>
                  <a:schemeClr val="bg1"/>
                </a:solidFill>
                <a:latin typeface="HelveticaNeueLT Std" panose="020B0604020202020204" pitchFamily="34" charset="0"/>
              </a:rPr>
              <a:t>Dispensadores</a:t>
            </a:r>
          </a:p>
        </p:txBody>
      </p:sp>
      <p:sp>
        <p:nvSpPr>
          <p:cNvPr id="365" name="CuadroTexto 364">
            <a:extLst>
              <a:ext uri="{FF2B5EF4-FFF2-40B4-BE49-F238E27FC236}">
                <a16:creationId xmlns:a16="http://schemas.microsoft.com/office/drawing/2014/main" id="{1EFEC8AF-B6A8-4581-A579-B1DEAF662E0F}"/>
              </a:ext>
            </a:extLst>
          </p:cNvPr>
          <p:cNvSpPr txBox="1"/>
          <p:nvPr/>
        </p:nvSpPr>
        <p:spPr>
          <a:xfrm>
            <a:off x="4089412" y="3590373"/>
            <a:ext cx="1115916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900" b="1" dirty="0">
                <a:solidFill>
                  <a:srgbClr val="00205B"/>
                </a:solidFill>
                <a:latin typeface="HelveticaNeueLT Std" panose="020B0604020202020204" pitchFamily="34" charset="0"/>
              </a:rPr>
              <a:t>Peso bruto caja:</a:t>
            </a:r>
          </a:p>
        </p:txBody>
      </p:sp>
      <p:sp>
        <p:nvSpPr>
          <p:cNvPr id="368" name="CuadroTexto 367">
            <a:extLst>
              <a:ext uri="{FF2B5EF4-FFF2-40B4-BE49-F238E27FC236}">
                <a16:creationId xmlns:a16="http://schemas.microsoft.com/office/drawing/2014/main" id="{AC58F2A2-24CC-4362-AB12-45D703BDF2CD}"/>
              </a:ext>
            </a:extLst>
          </p:cNvPr>
          <p:cNvSpPr txBox="1"/>
          <p:nvPr/>
        </p:nvSpPr>
        <p:spPr>
          <a:xfrm>
            <a:off x="5520450" y="3575678"/>
            <a:ext cx="925218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en-US"/>
            </a:defPPr>
            <a:lvl1pPr>
              <a:defRPr sz="900">
                <a:solidFill>
                  <a:srgbClr val="00205B"/>
                </a:solidFill>
                <a:latin typeface="HelveticaNeueLT Std" panose="020B0604020202020204" pitchFamily="34" charset="0"/>
              </a:defRPr>
            </a:lvl1pPr>
          </a:lstStyle>
          <a:p>
            <a:r>
              <a:rPr lang="es-MX" dirty="0"/>
              <a:t>5.200 kg</a:t>
            </a:r>
          </a:p>
        </p:txBody>
      </p:sp>
      <p:cxnSp>
        <p:nvCxnSpPr>
          <p:cNvPr id="370" name="Conector recto 369">
            <a:extLst>
              <a:ext uri="{FF2B5EF4-FFF2-40B4-BE49-F238E27FC236}">
                <a16:creationId xmlns:a16="http://schemas.microsoft.com/office/drawing/2014/main" id="{95347183-26E1-4B8B-A3F1-D1CE9D1EE917}"/>
              </a:ext>
            </a:extLst>
          </p:cNvPr>
          <p:cNvCxnSpPr>
            <a:cxnSpLocks/>
          </p:cNvCxnSpPr>
          <p:nvPr/>
        </p:nvCxnSpPr>
        <p:spPr>
          <a:xfrm>
            <a:off x="4065012" y="3819472"/>
            <a:ext cx="2617264" cy="0"/>
          </a:xfrm>
          <a:prstGeom prst="line">
            <a:avLst/>
          </a:prstGeom>
          <a:ln w="12700">
            <a:solidFill>
              <a:srgbClr val="C5C5C5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2" name="Gráfico 101">
            <a:extLst>
              <a:ext uri="{FF2B5EF4-FFF2-40B4-BE49-F238E27FC236}">
                <a16:creationId xmlns:a16="http://schemas.microsoft.com/office/drawing/2014/main" id="{FA4C0941-B4C0-9F45-9A90-67A9F04EE3C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88410" y="349161"/>
            <a:ext cx="2448360" cy="537790"/>
          </a:xfrm>
          <a:prstGeom prst="rect">
            <a:avLst/>
          </a:prstGeom>
        </p:spPr>
      </p:pic>
      <p:sp>
        <p:nvSpPr>
          <p:cNvPr id="94" name="CuadroTexto 93">
            <a:extLst>
              <a:ext uri="{FF2B5EF4-FFF2-40B4-BE49-F238E27FC236}">
                <a16:creationId xmlns:a16="http://schemas.microsoft.com/office/drawing/2014/main" id="{1C943C4D-8BA2-455E-BF3B-CA4C548FA058}"/>
              </a:ext>
            </a:extLst>
          </p:cNvPr>
          <p:cNvSpPr txBox="1"/>
          <p:nvPr/>
        </p:nvSpPr>
        <p:spPr>
          <a:xfrm>
            <a:off x="393073" y="5417017"/>
            <a:ext cx="1387442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900" b="1" kern="1200" dirty="0">
                <a:solidFill>
                  <a:srgbClr val="00205B"/>
                </a:solidFill>
                <a:latin typeface="HelveticaNeueLT Std" panose="020B0604020202020204" pitchFamily="34" charset="0"/>
              </a:rPr>
              <a:t>Certificaciones:</a:t>
            </a:r>
          </a:p>
        </p:txBody>
      </p:sp>
      <p:sp>
        <p:nvSpPr>
          <p:cNvPr id="123" name="CuadroTexto 375">
            <a:extLst>
              <a:ext uri="{FF2B5EF4-FFF2-40B4-BE49-F238E27FC236}">
                <a16:creationId xmlns:a16="http://schemas.microsoft.com/office/drawing/2014/main" id="{CB361FA7-CAA6-994A-990D-7CE8E373F31E}"/>
              </a:ext>
            </a:extLst>
          </p:cNvPr>
          <p:cNvSpPr txBox="1"/>
          <p:nvPr/>
        </p:nvSpPr>
        <p:spPr>
          <a:xfrm>
            <a:off x="3006963" y="8907322"/>
            <a:ext cx="211486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900" b="1" dirty="0">
                <a:solidFill>
                  <a:schemeClr val="tx2">
                    <a:lumMod val="75000"/>
                  </a:schemeClr>
                </a:solidFill>
                <a:latin typeface="HelveticaNeueLT Std" panose="020B0604020202020204" pitchFamily="34" charset="0"/>
              </a:rPr>
              <a:t>83701</a:t>
            </a:r>
          </a:p>
          <a:p>
            <a:pPr algn="ctr"/>
            <a:r>
              <a:rPr lang="es-MX" sz="900" b="1" dirty="0" err="1">
                <a:solidFill>
                  <a:schemeClr val="tx2">
                    <a:lumMod val="75000"/>
                  </a:schemeClr>
                </a:solidFill>
                <a:latin typeface="HelveticaNeueLT Std" panose="020B0604020202020204" pitchFamily="34" charset="0"/>
              </a:rPr>
              <a:t>Tork</a:t>
            </a:r>
            <a:r>
              <a:rPr lang="es-MX" sz="900" b="1" dirty="0">
                <a:solidFill>
                  <a:schemeClr val="tx2">
                    <a:lumMod val="75000"/>
                  </a:schemeClr>
                </a:solidFill>
                <a:latin typeface="HelveticaNeueLT Std" panose="020B0604020202020204" pitchFamily="34" charset="0"/>
              </a:rPr>
              <a:t> </a:t>
            </a:r>
            <a:r>
              <a:rPr lang="es-MX" sz="900" b="1" dirty="0" err="1">
                <a:solidFill>
                  <a:schemeClr val="tx2">
                    <a:lumMod val="75000"/>
                  </a:schemeClr>
                </a:solidFill>
                <a:latin typeface="HelveticaNeueLT Std" panose="020B0604020202020204" pitchFamily="34" charset="0"/>
              </a:rPr>
              <a:t>SmartOne</a:t>
            </a:r>
            <a:r>
              <a:rPr lang="es-MX" sz="900" b="1" dirty="0">
                <a:solidFill>
                  <a:schemeClr val="tx2">
                    <a:lumMod val="75000"/>
                  </a:schemeClr>
                </a:solidFill>
                <a:latin typeface="HelveticaNeueLT Std" panose="020B0604020202020204" pitchFamily="34" charset="0"/>
              </a:rPr>
              <a:t>® Mini Dispensador de Papel Higiénico</a:t>
            </a:r>
          </a:p>
        </p:txBody>
      </p:sp>
      <p:sp>
        <p:nvSpPr>
          <p:cNvPr id="16" name="CuadroTexto 445">
            <a:extLst>
              <a:ext uri="{FF2B5EF4-FFF2-40B4-BE49-F238E27FC236}">
                <a16:creationId xmlns:a16="http://schemas.microsoft.com/office/drawing/2014/main" id="{B8607023-0801-74D2-8A41-0822715B7A9A}"/>
              </a:ext>
            </a:extLst>
          </p:cNvPr>
          <p:cNvSpPr txBox="1"/>
          <p:nvPr/>
        </p:nvSpPr>
        <p:spPr>
          <a:xfrm>
            <a:off x="1869956" y="4681493"/>
            <a:ext cx="1166579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en-US"/>
            </a:defPPr>
            <a:lvl1pPr>
              <a:defRPr sz="900">
                <a:solidFill>
                  <a:srgbClr val="00205B"/>
                </a:solidFill>
                <a:latin typeface="HelveticaNeueLT Std" panose="020B0604020202020204" pitchFamily="34" charset="0"/>
              </a:defRPr>
            </a:lvl1pPr>
          </a:lstStyle>
          <a:p>
            <a:r>
              <a:rPr lang="es-MX" dirty="0"/>
              <a:t> 15 cm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F301CBE-FC6C-01D0-6565-C4A7F8185851}"/>
              </a:ext>
            </a:extLst>
          </p:cNvPr>
          <p:cNvSpPr txBox="1"/>
          <p:nvPr/>
        </p:nvSpPr>
        <p:spPr>
          <a:xfrm>
            <a:off x="7111779" y="76985"/>
            <a:ext cx="38923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b="1" dirty="0">
                <a:solidFill>
                  <a:srgbClr val="049FE1"/>
                </a:solidFill>
                <a:latin typeface="HelveticaNeueLT Std" panose="020B0604020202020204" pitchFamily="34" charset="0"/>
              </a:rPr>
              <a:t>T8</a:t>
            </a:r>
            <a:endParaRPr lang="es-MX" dirty="0">
              <a:solidFill>
                <a:srgbClr val="049FE1"/>
              </a:solidFill>
            </a:endParaRPr>
          </a:p>
        </p:txBody>
      </p:sp>
      <p:cxnSp>
        <p:nvCxnSpPr>
          <p:cNvPr id="2" name="Conector recto 421">
            <a:extLst>
              <a:ext uri="{FF2B5EF4-FFF2-40B4-BE49-F238E27FC236}">
                <a16:creationId xmlns:a16="http://schemas.microsoft.com/office/drawing/2014/main" id="{1D7F243D-0961-3863-91D2-049284B9EA15}"/>
              </a:ext>
            </a:extLst>
          </p:cNvPr>
          <p:cNvCxnSpPr>
            <a:cxnSpLocks/>
          </p:cNvCxnSpPr>
          <p:nvPr/>
        </p:nvCxnSpPr>
        <p:spPr>
          <a:xfrm>
            <a:off x="413584" y="5360572"/>
            <a:ext cx="2749487" cy="0"/>
          </a:xfrm>
          <a:prstGeom prst="line">
            <a:avLst/>
          </a:prstGeom>
          <a:ln w="12700">
            <a:solidFill>
              <a:srgbClr val="C5C5C5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CuadroTexto 436">
            <a:extLst>
              <a:ext uri="{FF2B5EF4-FFF2-40B4-BE49-F238E27FC236}">
                <a16:creationId xmlns:a16="http://schemas.microsoft.com/office/drawing/2014/main" id="{3C772EF8-980C-3064-2730-AE5205D31FC6}"/>
              </a:ext>
            </a:extLst>
          </p:cNvPr>
          <p:cNvSpPr txBox="1"/>
          <p:nvPr/>
        </p:nvSpPr>
        <p:spPr>
          <a:xfrm>
            <a:off x="416624" y="5138283"/>
            <a:ext cx="1387442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900" b="1" dirty="0">
                <a:solidFill>
                  <a:srgbClr val="00205B"/>
                </a:solidFill>
                <a:latin typeface="HelveticaNeueLT Std" panose="020B0604020202020204" pitchFamily="34" charset="0"/>
              </a:rPr>
              <a:t>País de origen</a:t>
            </a:r>
          </a:p>
        </p:txBody>
      </p:sp>
      <p:sp>
        <p:nvSpPr>
          <p:cNvPr id="6" name="CuadroTexto 447">
            <a:extLst>
              <a:ext uri="{FF2B5EF4-FFF2-40B4-BE49-F238E27FC236}">
                <a16:creationId xmlns:a16="http://schemas.microsoft.com/office/drawing/2014/main" id="{7F1AFE5E-A997-6E90-A2AB-24A7754E9F83}"/>
              </a:ext>
            </a:extLst>
          </p:cNvPr>
          <p:cNvSpPr txBox="1"/>
          <p:nvPr/>
        </p:nvSpPr>
        <p:spPr>
          <a:xfrm>
            <a:off x="1898086" y="5136255"/>
            <a:ext cx="925219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900" dirty="0">
                <a:solidFill>
                  <a:srgbClr val="00205B"/>
                </a:solidFill>
                <a:latin typeface="HelveticaNeueLT Std" panose="020B0604020202020204" pitchFamily="34" charset="0"/>
              </a:rPr>
              <a:t>Colombia</a:t>
            </a:r>
          </a:p>
        </p:txBody>
      </p:sp>
      <p:cxnSp>
        <p:nvCxnSpPr>
          <p:cNvPr id="11" name="Conector recto 427">
            <a:extLst>
              <a:ext uri="{FF2B5EF4-FFF2-40B4-BE49-F238E27FC236}">
                <a16:creationId xmlns:a16="http://schemas.microsoft.com/office/drawing/2014/main" id="{F4FFE850-C22A-B8D4-91D0-192DD701F24E}"/>
              </a:ext>
            </a:extLst>
          </p:cNvPr>
          <p:cNvCxnSpPr>
            <a:cxnSpLocks/>
          </p:cNvCxnSpPr>
          <p:nvPr/>
        </p:nvCxnSpPr>
        <p:spPr>
          <a:xfrm>
            <a:off x="388410" y="3695467"/>
            <a:ext cx="2765112" cy="0"/>
          </a:xfrm>
          <a:prstGeom prst="line">
            <a:avLst/>
          </a:prstGeom>
          <a:ln w="12700">
            <a:solidFill>
              <a:srgbClr val="C5C5C5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4" name="CuadroTexto 23">
            <a:extLst>
              <a:ext uri="{FF2B5EF4-FFF2-40B4-BE49-F238E27FC236}">
                <a16:creationId xmlns:a16="http://schemas.microsoft.com/office/drawing/2014/main" id="{91BC368D-C0CA-2319-2C6D-E7A457BE2FBA}"/>
              </a:ext>
            </a:extLst>
          </p:cNvPr>
          <p:cNvSpPr txBox="1"/>
          <p:nvPr/>
        </p:nvSpPr>
        <p:spPr>
          <a:xfrm>
            <a:off x="4089412" y="3334685"/>
            <a:ext cx="1359674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900" b="1" dirty="0">
                <a:solidFill>
                  <a:srgbClr val="00205B"/>
                </a:solidFill>
                <a:latin typeface="HelveticaNeueLT Std" panose="020B0604020202020204" pitchFamily="34" charset="0"/>
              </a:rPr>
              <a:t>Tendidos por pallet:</a:t>
            </a:r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33BB7A33-77E3-D235-B652-9209AD0B02E7}"/>
              </a:ext>
            </a:extLst>
          </p:cNvPr>
          <p:cNvSpPr txBox="1"/>
          <p:nvPr/>
        </p:nvSpPr>
        <p:spPr>
          <a:xfrm>
            <a:off x="5505483" y="3327593"/>
            <a:ext cx="925218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en-US"/>
            </a:defPPr>
            <a:lvl1pPr>
              <a:defRPr sz="900">
                <a:solidFill>
                  <a:srgbClr val="00205B"/>
                </a:solidFill>
                <a:latin typeface="HelveticaNeueLT Std" panose="020B0604020202020204" pitchFamily="34" charset="0"/>
              </a:defRPr>
            </a:lvl1pPr>
          </a:lstStyle>
          <a:p>
            <a:r>
              <a:rPr lang="es-MX" dirty="0"/>
              <a:t>8 cajas</a:t>
            </a:r>
          </a:p>
        </p:txBody>
      </p:sp>
      <p:cxnSp>
        <p:nvCxnSpPr>
          <p:cNvPr id="26" name="Conector recto 25">
            <a:extLst>
              <a:ext uri="{FF2B5EF4-FFF2-40B4-BE49-F238E27FC236}">
                <a16:creationId xmlns:a16="http://schemas.microsoft.com/office/drawing/2014/main" id="{B21C4838-BFAF-00AA-8A95-5793193D6D38}"/>
              </a:ext>
            </a:extLst>
          </p:cNvPr>
          <p:cNvCxnSpPr>
            <a:cxnSpLocks/>
          </p:cNvCxnSpPr>
          <p:nvPr/>
        </p:nvCxnSpPr>
        <p:spPr>
          <a:xfrm>
            <a:off x="4065012" y="3566804"/>
            <a:ext cx="2617264" cy="0"/>
          </a:xfrm>
          <a:prstGeom prst="line">
            <a:avLst/>
          </a:prstGeom>
          <a:ln w="12700">
            <a:solidFill>
              <a:srgbClr val="C5C5C5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7" name="CuadroTexto 26">
            <a:extLst>
              <a:ext uri="{FF2B5EF4-FFF2-40B4-BE49-F238E27FC236}">
                <a16:creationId xmlns:a16="http://schemas.microsoft.com/office/drawing/2014/main" id="{F3E10963-6FF5-4ED2-5BE5-D6CC47D8170F}"/>
              </a:ext>
            </a:extLst>
          </p:cNvPr>
          <p:cNvSpPr txBox="1"/>
          <p:nvPr/>
        </p:nvSpPr>
        <p:spPr>
          <a:xfrm>
            <a:off x="4102682" y="3842043"/>
            <a:ext cx="1115916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900" b="1" dirty="0">
                <a:solidFill>
                  <a:srgbClr val="00205B"/>
                </a:solidFill>
                <a:latin typeface="HelveticaNeueLT Std" panose="020B0604020202020204" pitchFamily="34" charset="0"/>
              </a:rPr>
              <a:t>Peso neto caja:</a:t>
            </a:r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id="{BE69D062-3F1C-578F-C3AA-52D4CB634DFF}"/>
              </a:ext>
            </a:extLst>
          </p:cNvPr>
          <p:cNvSpPr txBox="1"/>
          <p:nvPr/>
        </p:nvSpPr>
        <p:spPr>
          <a:xfrm>
            <a:off x="5533720" y="3827348"/>
            <a:ext cx="925218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en-US"/>
            </a:defPPr>
            <a:lvl1pPr>
              <a:defRPr sz="900">
                <a:solidFill>
                  <a:srgbClr val="00205B"/>
                </a:solidFill>
                <a:latin typeface="HelveticaNeueLT Std" panose="020B0604020202020204" pitchFamily="34" charset="0"/>
              </a:defRPr>
            </a:lvl1pPr>
          </a:lstStyle>
          <a:p>
            <a:r>
              <a:rPr lang="es-MX" dirty="0"/>
              <a:t>5.052 kg</a:t>
            </a:r>
          </a:p>
        </p:txBody>
      </p:sp>
      <p:cxnSp>
        <p:nvCxnSpPr>
          <p:cNvPr id="29" name="Conector recto 28">
            <a:extLst>
              <a:ext uri="{FF2B5EF4-FFF2-40B4-BE49-F238E27FC236}">
                <a16:creationId xmlns:a16="http://schemas.microsoft.com/office/drawing/2014/main" id="{85C8143E-82A6-DCD7-54E3-6AAA98CDB368}"/>
              </a:ext>
            </a:extLst>
          </p:cNvPr>
          <p:cNvCxnSpPr>
            <a:cxnSpLocks/>
          </p:cNvCxnSpPr>
          <p:nvPr/>
        </p:nvCxnSpPr>
        <p:spPr>
          <a:xfrm>
            <a:off x="4078282" y="4071142"/>
            <a:ext cx="2617264" cy="0"/>
          </a:xfrm>
          <a:prstGeom prst="line">
            <a:avLst/>
          </a:prstGeom>
          <a:ln w="12700">
            <a:solidFill>
              <a:srgbClr val="C5C5C5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8" name="CuadroTexto 447">
            <a:extLst>
              <a:ext uri="{FF2B5EF4-FFF2-40B4-BE49-F238E27FC236}">
                <a16:creationId xmlns:a16="http://schemas.microsoft.com/office/drawing/2014/main" id="{F21A3477-E8CA-B20A-D2C6-5373D9192BE8}"/>
              </a:ext>
            </a:extLst>
          </p:cNvPr>
          <p:cNvSpPr txBox="1"/>
          <p:nvPr/>
        </p:nvSpPr>
        <p:spPr>
          <a:xfrm>
            <a:off x="1905463" y="5411412"/>
            <a:ext cx="1207739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900" dirty="0">
                <a:solidFill>
                  <a:srgbClr val="00205B"/>
                </a:solidFill>
                <a:latin typeface="HelveticaNeueLT Std" panose="020B0604020202020204" pitchFamily="34" charset="0"/>
              </a:rPr>
              <a:t>FSC® -  C003255 </a:t>
            </a:r>
          </a:p>
        </p:txBody>
      </p:sp>
      <p:sp>
        <p:nvSpPr>
          <p:cNvPr id="39" name="CuadroTexto 38">
            <a:extLst>
              <a:ext uri="{FF2B5EF4-FFF2-40B4-BE49-F238E27FC236}">
                <a16:creationId xmlns:a16="http://schemas.microsoft.com/office/drawing/2014/main" id="{9BC75434-09E2-A103-4B9A-7F66473E2C68}"/>
              </a:ext>
            </a:extLst>
          </p:cNvPr>
          <p:cNvSpPr txBox="1"/>
          <p:nvPr/>
        </p:nvSpPr>
        <p:spPr>
          <a:xfrm>
            <a:off x="4102682" y="4071142"/>
            <a:ext cx="1228140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900" b="1" dirty="0">
                <a:solidFill>
                  <a:srgbClr val="00205B"/>
                </a:solidFill>
                <a:latin typeface="HelveticaNeueLT Std" panose="020B0604020202020204" pitchFamily="34" charset="0"/>
              </a:rPr>
              <a:t>Biodegradabilidad:</a:t>
            </a:r>
          </a:p>
        </p:txBody>
      </p:sp>
      <p:sp>
        <p:nvSpPr>
          <p:cNvPr id="40" name="CuadroTexto 39">
            <a:extLst>
              <a:ext uri="{FF2B5EF4-FFF2-40B4-BE49-F238E27FC236}">
                <a16:creationId xmlns:a16="http://schemas.microsoft.com/office/drawing/2014/main" id="{79988E14-AFB5-6189-FFA7-4721FF8BB52A}"/>
              </a:ext>
            </a:extLst>
          </p:cNvPr>
          <p:cNvSpPr txBox="1"/>
          <p:nvPr/>
        </p:nvSpPr>
        <p:spPr>
          <a:xfrm>
            <a:off x="5210379" y="4089478"/>
            <a:ext cx="2040909" cy="7848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ES" sz="900" dirty="0">
                <a:solidFill>
                  <a:srgbClr val="00205B"/>
                </a:solidFill>
                <a:latin typeface="HelveticaNeueLT Std" panose="020B0604020202020204" pitchFamily="34" charset="0"/>
              </a:rPr>
              <a:t>Este producto es considerado biodegradable, de acuerdo al método estandarizado de la norma ASTM D5338 (se biodegrada más del 70% en 45 días). </a:t>
            </a:r>
            <a:endParaRPr lang="es-MX" sz="900" dirty="0">
              <a:solidFill>
                <a:srgbClr val="00205B"/>
              </a:solidFill>
              <a:latin typeface="HelveticaNeueLT Std" panose="020B0604020202020204" pitchFamily="34" charset="0"/>
            </a:endParaRPr>
          </a:p>
        </p:txBody>
      </p:sp>
      <p:cxnSp>
        <p:nvCxnSpPr>
          <p:cNvPr id="41" name="Conector recto 40">
            <a:extLst>
              <a:ext uri="{FF2B5EF4-FFF2-40B4-BE49-F238E27FC236}">
                <a16:creationId xmlns:a16="http://schemas.microsoft.com/office/drawing/2014/main" id="{026BF90C-82C6-7538-8EE2-D2CA37F780F4}"/>
              </a:ext>
            </a:extLst>
          </p:cNvPr>
          <p:cNvCxnSpPr>
            <a:cxnSpLocks/>
          </p:cNvCxnSpPr>
          <p:nvPr/>
        </p:nvCxnSpPr>
        <p:spPr>
          <a:xfrm>
            <a:off x="4078282" y="4914463"/>
            <a:ext cx="2617264" cy="0"/>
          </a:xfrm>
          <a:prstGeom prst="line">
            <a:avLst/>
          </a:prstGeom>
          <a:ln w="12700">
            <a:solidFill>
              <a:srgbClr val="C5C5C5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2" name="CuadroTexto 41">
            <a:extLst>
              <a:ext uri="{FF2B5EF4-FFF2-40B4-BE49-F238E27FC236}">
                <a16:creationId xmlns:a16="http://schemas.microsoft.com/office/drawing/2014/main" id="{95310C80-8707-CAAE-DFB4-20330FBA99C1}"/>
              </a:ext>
            </a:extLst>
          </p:cNvPr>
          <p:cNvSpPr txBox="1"/>
          <p:nvPr/>
        </p:nvSpPr>
        <p:spPr>
          <a:xfrm>
            <a:off x="4093902" y="4950141"/>
            <a:ext cx="1228140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900" b="1" dirty="0">
                <a:solidFill>
                  <a:srgbClr val="00205B"/>
                </a:solidFill>
                <a:latin typeface="HelveticaNeueLT Std" panose="020B0604020202020204" pitchFamily="34" charset="0"/>
              </a:rPr>
              <a:t>Vencimiento:</a:t>
            </a:r>
          </a:p>
        </p:txBody>
      </p:sp>
      <p:sp>
        <p:nvSpPr>
          <p:cNvPr id="43" name="CuadroTexto 42">
            <a:extLst>
              <a:ext uri="{FF2B5EF4-FFF2-40B4-BE49-F238E27FC236}">
                <a16:creationId xmlns:a16="http://schemas.microsoft.com/office/drawing/2014/main" id="{CAE647B4-2CE1-AD10-D5FA-8D3E720A2BC5}"/>
              </a:ext>
            </a:extLst>
          </p:cNvPr>
          <p:cNvSpPr txBox="1"/>
          <p:nvPr/>
        </p:nvSpPr>
        <p:spPr>
          <a:xfrm>
            <a:off x="5205617" y="4961937"/>
            <a:ext cx="2013363" cy="10618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ES" sz="900" dirty="0">
                <a:solidFill>
                  <a:srgbClr val="00205B"/>
                </a:solidFill>
                <a:latin typeface="HelveticaNeueLT Std" panose="020B0604020202020204" pitchFamily="34" charset="0"/>
              </a:rPr>
              <a:t>El producto tiene una vida útil muy larga si se almacena adecuadamente, se recomienda consumir en los 3 primeros años. </a:t>
            </a:r>
          </a:p>
          <a:p>
            <a:r>
              <a:rPr lang="es-ES" sz="900" dirty="0">
                <a:solidFill>
                  <a:srgbClr val="00205B"/>
                </a:solidFill>
                <a:latin typeface="HelveticaNeueLT Std" panose="020B0604020202020204" pitchFamily="34" charset="0"/>
              </a:rPr>
              <a:t> </a:t>
            </a:r>
          </a:p>
          <a:p>
            <a:r>
              <a:rPr lang="es-ES" sz="900" dirty="0">
                <a:solidFill>
                  <a:srgbClr val="00205B"/>
                </a:solidFill>
                <a:latin typeface="HelveticaNeueLT Std" panose="020B0604020202020204" pitchFamily="34" charset="0"/>
              </a:rPr>
              <a:t>  </a:t>
            </a:r>
          </a:p>
          <a:p>
            <a:r>
              <a:rPr lang="es-ES" sz="900" dirty="0">
                <a:solidFill>
                  <a:srgbClr val="00205B"/>
                </a:solidFill>
                <a:latin typeface="HelveticaNeueLT Std" panose="020B0604020202020204" pitchFamily="34" charset="0"/>
              </a:rPr>
              <a:t>  </a:t>
            </a:r>
            <a:endParaRPr lang="es-MX" sz="900" dirty="0">
              <a:solidFill>
                <a:srgbClr val="00205B"/>
              </a:solidFill>
              <a:latin typeface="HelveticaNeueLT Std" panose="020B0604020202020204" pitchFamily="34" charset="0"/>
            </a:endParaRPr>
          </a:p>
        </p:txBody>
      </p:sp>
      <p:cxnSp>
        <p:nvCxnSpPr>
          <p:cNvPr id="44" name="Conector recto 43">
            <a:extLst>
              <a:ext uri="{FF2B5EF4-FFF2-40B4-BE49-F238E27FC236}">
                <a16:creationId xmlns:a16="http://schemas.microsoft.com/office/drawing/2014/main" id="{25FB0E86-9514-CA9C-A980-14404E35A5C8}"/>
              </a:ext>
            </a:extLst>
          </p:cNvPr>
          <p:cNvCxnSpPr>
            <a:cxnSpLocks/>
          </p:cNvCxnSpPr>
          <p:nvPr/>
        </p:nvCxnSpPr>
        <p:spPr>
          <a:xfrm>
            <a:off x="4069502" y="5774990"/>
            <a:ext cx="2617264" cy="0"/>
          </a:xfrm>
          <a:prstGeom prst="line">
            <a:avLst/>
          </a:prstGeom>
          <a:ln w="12700">
            <a:solidFill>
              <a:srgbClr val="C5C5C5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3" name="Entrada de lápiz 2">
                <a:extLst>
                  <a:ext uri="{FF2B5EF4-FFF2-40B4-BE49-F238E27FC236}">
                    <a16:creationId xmlns:a16="http://schemas.microsoft.com/office/drawing/2014/main" id="{ED087C08-D1D5-4F1C-9EE6-BA3AF85A5060}"/>
                  </a:ext>
                </a:extLst>
              </p14:cNvPr>
              <p14:cNvContentPartPr/>
              <p14:nvPr/>
            </p14:nvContentPartPr>
            <p14:xfrm>
              <a:off x="2064806" y="706011"/>
              <a:ext cx="1440" cy="2520"/>
            </p14:xfrm>
          </p:contentPart>
        </mc:Choice>
        <mc:Fallback xmlns="">
          <p:pic>
            <p:nvPicPr>
              <p:cNvPr id="3" name="Entrada de lápiz 2">
                <a:extLst>
                  <a:ext uri="{FF2B5EF4-FFF2-40B4-BE49-F238E27FC236}">
                    <a16:creationId xmlns:a16="http://schemas.microsoft.com/office/drawing/2014/main" id="{ED087C08-D1D5-4F1C-9EE6-BA3AF85A5060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2055806" y="697011"/>
                <a:ext cx="19080" cy="20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5" name="Entrada de lápiz 4">
                <a:extLst>
                  <a:ext uri="{FF2B5EF4-FFF2-40B4-BE49-F238E27FC236}">
                    <a16:creationId xmlns:a16="http://schemas.microsoft.com/office/drawing/2014/main" id="{CEA51530-FAF7-4C05-9FBF-C9E00445D19D}"/>
                  </a:ext>
                </a:extLst>
              </p14:cNvPr>
              <p14:cNvContentPartPr/>
              <p14:nvPr/>
            </p14:nvContentPartPr>
            <p14:xfrm>
              <a:off x="1973006" y="2323491"/>
              <a:ext cx="360" cy="360"/>
            </p14:xfrm>
          </p:contentPart>
        </mc:Choice>
        <mc:Fallback xmlns="">
          <p:pic>
            <p:nvPicPr>
              <p:cNvPr id="5" name="Entrada de lápiz 4">
                <a:extLst>
                  <a:ext uri="{FF2B5EF4-FFF2-40B4-BE49-F238E27FC236}">
                    <a16:creationId xmlns:a16="http://schemas.microsoft.com/office/drawing/2014/main" id="{CEA51530-FAF7-4C05-9FBF-C9E00445D19D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1964006" y="2314851"/>
                <a:ext cx="18000" cy="18000"/>
              </a:xfrm>
              <a:prstGeom prst="rect">
                <a:avLst/>
              </a:prstGeom>
            </p:spPr>
          </p:pic>
        </mc:Fallback>
      </mc:AlternateContent>
      <p:cxnSp>
        <p:nvCxnSpPr>
          <p:cNvPr id="116" name="Conector recto 115">
            <a:extLst>
              <a:ext uri="{FF2B5EF4-FFF2-40B4-BE49-F238E27FC236}">
                <a16:creationId xmlns:a16="http://schemas.microsoft.com/office/drawing/2014/main" id="{6C682EF8-8026-44DC-B0DE-6A471152DBC3}"/>
              </a:ext>
            </a:extLst>
          </p:cNvPr>
          <p:cNvCxnSpPr>
            <a:cxnSpLocks/>
          </p:cNvCxnSpPr>
          <p:nvPr/>
        </p:nvCxnSpPr>
        <p:spPr>
          <a:xfrm>
            <a:off x="2862066" y="6421156"/>
            <a:ext cx="0" cy="904263"/>
          </a:xfrm>
          <a:prstGeom prst="line">
            <a:avLst/>
          </a:prstGeom>
          <a:ln w="19050" cap="rnd">
            <a:solidFill>
              <a:srgbClr val="00205B"/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8" name="Imagen 247">
            <a:extLst>
              <a:ext uri="{FF2B5EF4-FFF2-40B4-BE49-F238E27FC236}">
                <a16:creationId xmlns:a16="http://schemas.microsoft.com/office/drawing/2014/main" id="{D9EF1D67-3FF0-4C2C-A832-8573BBDFCBE3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0074" y="6432387"/>
            <a:ext cx="967164" cy="967164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8" name="Entrada de lápiz 7">
                <a:extLst>
                  <a:ext uri="{FF2B5EF4-FFF2-40B4-BE49-F238E27FC236}">
                    <a16:creationId xmlns:a16="http://schemas.microsoft.com/office/drawing/2014/main" id="{B68AA2C8-2FEA-4FA0-A716-69C75C6EC4DE}"/>
                  </a:ext>
                </a:extLst>
              </p14:cNvPr>
              <p14:cNvContentPartPr/>
              <p14:nvPr/>
            </p14:nvContentPartPr>
            <p14:xfrm>
              <a:off x="5001061" y="1298936"/>
              <a:ext cx="360" cy="360"/>
            </p14:xfrm>
          </p:contentPart>
        </mc:Choice>
        <mc:Fallback xmlns="">
          <p:pic>
            <p:nvPicPr>
              <p:cNvPr id="8" name="Entrada de lápiz 7">
                <a:extLst>
                  <a:ext uri="{FF2B5EF4-FFF2-40B4-BE49-F238E27FC236}">
                    <a16:creationId xmlns:a16="http://schemas.microsoft.com/office/drawing/2014/main" id="{B68AA2C8-2FEA-4FA0-A716-69C75C6EC4DE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4992421" y="1289936"/>
                <a:ext cx="18000" cy="18000"/>
              </a:xfrm>
              <a:prstGeom prst="rect">
                <a:avLst/>
              </a:prstGeom>
            </p:spPr>
          </p:pic>
        </mc:Fallback>
      </mc:AlternateContent>
      <p:pic>
        <p:nvPicPr>
          <p:cNvPr id="30" name="Imagen 29">
            <a:extLst>
              <a:ext uri="{FF2B5EF4-FFF2-40B4-BE49-F238E27FC236}">
                <a16:creationId xmlns:a16="http://schemas.microsoft.com/office/drawing/2014/main" id="{ECA33126-8DC6-424E-B296-BCCFC28224D7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343" y="6432387"/>
            <a:ext cx="1001798" cy="1001798"/>
          </a:xfrm>
          <a:prstGeom prst="rect">
            <a:avLst/>
          </a:prstGeom>
        </p:spPr>
      </p:pic>
      <p:pic>
        <p:nvPicPr>
          <p:cNvPr id="227" name="Imagen 226">
            <a:extLst>
              <a:ext uri="{FF2B5EF4-FFF2-40B4-BE49-F238E27FC236}">
                <a16:creationId xmlns:a16="http://schemas.microsoft.com/office/drawing/2014/main" id="{AF5BA73F-3960-4599-AAA0-1A93F5A8A64B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211" y="6442642"/>
            <a:ext cx="992164" cy="992164"/>
          </a:xfrm>
          <a:prstGeom prst="rect">
            <a:avLst/>
          </a:prstGeom>
        </p:spPr>
      </p:pic>
      <p:pic>
        <p:nvPicPr>
          <p:cNvPr id="229" name="Imagen 228">
            <a:extLst>
              <a:ext uri="{FF2B5EF4-FFF2-40B4-BE49-F238E27FC236}">
                <a16:creationId xmlns:a16="http://schemas.microsoft.com/office/drawing/2014/main" id="{22BA6438-A829-4D01-BEAE-57674542C40D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8217" y="6427264"/>
            <a:ext cx="989444" cy="989444"/>
          </a:xfrm>
          <a:prstGeom prst="rect">
            <a:avLst/>
          </a:prstGeom>
        </p:spPr>
      </p:pic>
      <p:pic>
        <p:nvPicPr>
          <p:cNvPr id="232" name="Imagen 231">
            <a:extLst>
              <a:ext uri="{FF2B5EF4-FFF2-40B4-BE49-F238E27FC236}">
                <a16:creationId xmlns:a16="http://schemas.microsoft.com/office/drawing/2014/main" id="{17A9F8B5-73FB-41F4-9679-10432C6199CA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3870" y="7776327"/>
            <a:ext cx="1441685" cy="1123666"/>
          </a:xfrm>
          <a:prstGeom prst="rect">
            <a:avLst/>
          </a:prstGeom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C78B2DFF-0F3E-8EC1-7EAA-CEE414876545}"/>
              </a:ext>
            </a:extLst>
          </p:cNvPr>
          <p:cNvSpPr txBox="1"/>
          <p:nvPr/>
        </p:nvSpPr>
        <p:spPr>
          <a:xfrm>
            <a:off x="5497781" y="2312609"/>
            <a:ext cx="2167292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ES" sz="900" dirty="0">
                <a:solidFill>
                  <a:srgbClr val="00205B"/>
                </a:solidFill>
                <a:latin typeface="HelveticaNeueLT Std" panose="020B0604020202020204" pitchFamily="34" charset="0"/>
              </a:rPr>
              <a:t>LDPE (#4) - empaque 100% reciclable</a:t>
            </a:r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id="{595C2DEE-5D30-4807-4E5A-A55678838083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896404" y="2197572"/>
            <a:ext cx="1865049" cy="1329271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FD74BC2A-A22A-3676-E1FA-3A82DA9EBBFF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4304245" y="6385891"/>
            <a:ext cx="794886" cy="795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544958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527a24f-3a5e-4976-be5a-12a75b5f01c7" xsi:nil="true"/>
    <lcf76f155ced4ddcb4097134ff3c332f xmlns="39854b1a-0da1-4ea3-b541-8520dce5626e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C79306648788DC46B0311405415454B8" ma:contentTypeVersion="21" ma:contentTypeDescription="Create a new document." ma:contentTypeScope="" ma:versionID="39571a252716e86b0849bfa911c4116e">
  <xsd:schema xmlns:xsd="http://www.w3.org/2001/XMLSchema" xmlns:xs="http://www.w3.org/2001/XMLSchema" xmlns:p="http://schemas.microsoft.com/office/2006/metadata/properties" xmlns:ns2="39854b1a-0da1-4ea3-b541-8520dce5626e" xmlns:ns3="8527a24f-3a5e-4976-be5a-12a75b5f01c7" targetNamespace="http://schemas.microsoft.com/office/2006/metadata/properties" ma:root="true" ma:fieldsID="a14858b23df486c190923fa21d350552" ns2:_="" ns3:_="">
    <xsd:import namespace="39854b1a-0da1-4ea3-b541-8520dce5626e"/>
    <xsd:import namespace="8527a24f-3a5e-4976-be5a-12a75b5f01c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9854b1a-0da1-4ea3-b541-8520dce5626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Etiquetas de imagen" ma:readOnly="false" ma:fieldId="{5cf76f15-5ced-4ddc-b409-7134ff3c332f}" ma:taxonomyMulti="true" ma:sspId="082e87e1-ab12-4a6e-aa89-33ae3135780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27a24f-3a5e-4976-be5a-12a75b5f01c7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SearchPeopleOnly="false" ma:SharePointGroup="0" ma:internalName="SharedWithUsers" ma:readOnly="true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8f87d195-7eb2-4cb3-8105-b329a5627af5}" ma:internalName="TaxCatchAll" ma:showField="CatchAllData" ma:web="8527a24f-3a5e-4976-be5a-12a75b5f01c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5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639D847-95C7-4FFC-8C46-8D9B626CD69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F6AC049-A1D7-408E-9578-21CF7A3CD23D}">
  <ds:schemaRefs>
    <ds:schemaRef ds:uri="http://schemas.microsoft.com/office/2006/documentManagement/types"/>
    <ds:schemaRef ds:uri="http://schemas.microsoft.com/office/2006/metadata/properties"/>
    <ds:schemaRef ds:uri="http://purl.org/dc/terms/"/>
    <ds:schemaRef ds:uri="39854b1a-0da1-4ea3-b541-8520dce5626e"/>
    <ds:schemaRef ds:uri="http://schemas.microsoft.com/office/infopath/2007/PartnerControls"/>
    <ds:schemaRef ds:uri="http://schemas.openxmlformats.org/package/2006/metadata/core-properties"/>
    <ds:schemaRef ds:uri="http://purl.org/dc/dcmitype/"/>
    <ds:schemaRef ds:uri="8527a24f-3a5e-4976-be5a-12a75b5f01c7"/>
    <ds:schemaRef ds:uri="http://www.w3.org/XML/1998/namespace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48D2481C-5ACE-41E4-9D61-51BE7142F38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9854b1a-0da1-4ea3-b541-8520dce5626e"/>
    <ds:schemaRef ds:uri="8527a24f-3a5e-4976-be5a-12a75b5f01c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594</TotalTime>
  <Words>225</Words>
  <Application>Microsoft Office PowerPoint</Application>
  <PresentationFormat>Personalizado</PresentationFormat>
  <Paragraphs>52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HelveticaNeueLT Std</vt:lpstr>
      <vt:lpstr>Tema de Office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erika venegas</dc:creator>
  <cp:lastModifiedBy>MIRANDA Alejandro</cp:lastModifiedBy>
  <cp:revision>84</cp:revision>
  <dcterms:created xsi:type="dcterms:W3CDTF">2022-07-08T17:41:03Z</dcterms:created>
  <dcterms:modified xsi:type="dcterms:W3CDTF">2025-03-26T19:56:42Z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0x010100C79306648788DC46B0311405415454B8</vt:lpwstr>
  </property>
  <property fmtid="{D5CDD505-2E9C-101B-9397-08002B2CF9AE}" pid="3" name="MSIP_Label_4c8d6ef0-491d-4f17-aead-12ed260929f1_Enabled">
    <vt:lpwstr>true</vt:lpwstr>
  </property>
  <property fmtid="{D5CDD505-2E9C-101B-9397-08002B2CF9AE}" pid="4" name="MSIP_Label_4c8d6ef0-491d-4f17-aead-12ed260929f1_SetDate">
    <vt:lpwstr>2023-05-16T20:09:15Z</vt:lpwstr>
  </property>
  <property fmtid="{D5CDD505-2E9C-101B-9397-08002B2CF9AE}" pid="5" name="MSIP_Label_4c8d6ef0-491d-4f17-aead-12ed260929f1_Method">
    <vt:lpwstr>Standard</vt:lpwstr>
  </property>
  <property fmtid="{D5CDD505-2E9C-101B-9397-08002B2CF9AE}" pid="6" name="MSIP_Label_4c8d6ef0-491d-4f17-aead-12ed260929f1_Name">
    <vt:lpwstr>Internal</vt:lpwstr>
  </property>
  <property fmtid="{D5CDD505-2E9C-101B-9397-08002B2CF9AE}" pid="7" name="MSIP_Label_4c8d6ef0-491d-4f17-aead-12ed260929f1_SiteId">
    <vt:lpwstr>f101208c-39d3-4c8a-8cc7-ad896b25954f</vt:lpwstr>
  </property>
  <property fmtid="{D5CDD505-2E9C-101B-9397-08002B2CF9AE}" pid="8" name="MSIP_Label_4c8d6ef0-491d-4f17-aead-12ed260929f1_ActionId">
    <vt:lpwstr>9f4852ca-7ab3-431e-9513-86051be28cee</vt:lpwstr>
  </property>
  <property fmtid="{D5CDD505-2E9C-101B-9397-08002B2CF9AE}" pid="9" name="MSIP_Label_4c8d6ef0-491d-4f17-aead-12ed260929f1_ContentBits">
    <vt:lpwstr>2</vt:lpwstr>
  </property>
  <property fmtid="{D5CDD505-2E9C-101B-9397-08002B2CF9AE}" pid="10" name="MediaServiceImageTags">
    <vt:lpwstr/>
  </property>
</Properties>
</file>